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Lst>
  <p:sldSz cx="51206400" cy="32004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691E5E-198C-42A5-AD4B-13212872A672}" v="289" dt="2023-11-28T13:56:47.189"/>
    <p1510:client id="{49E0F810-8869-4828-906C-6AD39FCC6167}" v="4" dt="2023-11-28T16:57:59.596"/>
    <p1510:client id="{56B2D685-E470-455A-A38E-EA09D4ED73EA}" v="211" dt="2023-11-28T16:45:58.0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presProps" Target="presProps.xml"/><Relationship Id="rId7"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56B2D685-E470-455A-A38E-EA09D4ED73EA}"/>
    <pc:docChg chg="mod modSld addMainMaster delMainMaster modMainMaster setSldSz">
      <pc:chgData name="Guest User" userId="" providerId="Windows Live" clId="Web-{56B2D685-E470-455A-A38E-EA09D4ED73EA}" dt="2023-11-28T16:45:58.096" v="169" actId="20577"/>
      <pc:docMkLst>
        <pc:docMk/>
      </pc:docMkLst>
      <pc:sldChg chg="modSp mod modClrScheme chgLayout">
        <pc:chgData name="Guest User" userId="" providerId="Windows Live" clId="Web-{56B2D685-E470-455A-A38E-EA09D4ED73EA}" dt="2023-11-28T16:45:58.096" v="169" actId="20577"/>
        <pc:sldMkLst>
          <pc:docMk/>
          <pc:sldMk cId="614597111" sldId="256"/>
        </pc:sldMkLst>
        <pc:spChg chg="mod">
          <ac:chgData name="Guest User" userId="" providerId="Windows Live" clId="Web-{56B2D685-E470-455A-A38E-EA09D4ED73EA}" dt="2023-11-28T16:42:31.260" v="115"/>
          <ac:spMkLst>
            <pc:docMk/>
            <pc:sldMk cId="614597111" sldId="256"/>
            <ac:spMk id="2" creationId="{1788A6B2-85DE-2CC6-F06D-9A1B9E9A66D2}"/>
          </ac:spMkLst>
        </pc:spChg>
        <pc:spChg chg="mod">
          <ac:chgData name="Guest User" userId="" providerId="Windows Live" clId="Web-{56B2D685-E470-455A-A38E-EA09D4ED73EA}" dt="2023-11-28T16:42:31.260" v="115"/>
          <ac:spMkLst>
            <pc:docMk/>
            <pc:sldMk cId="614597111" sldId="256"/>
            <ac:spMk id="4" creationId="{6973F9B1-DEC8-EC20-DD00-79296213A1E8}"/>
          </ac:spMkLst>
        </pc:spChg>
        <pc:spChg chg="mod">
          <ac:chgData name="Guest User" userId="" providerId="Windows Live" clId="Web-{56B2D685-E470-455A-A38E-EA09D4ED73EA}" dt="2023-11-28T16:42:31.260" v="115"/>
          <ac:spMkLst>
            <pc:docMk/>
            <pc:sldMk cId="614597111" sldId="256"/>
            <ac:spMk id="7" creationId="{0D03CDE2-8DA2-6E5F-1BD7-D2EA90AB6351}"/>
          </ac:spMkLst>
        </pc:spChg>
        <pc:spChg chg="mod">
          <ac:chgData name="Guest User" userId="" providerId="Windows Live" clId="Web-{56B2D685-E470-455A-A38E-EA09D4ED73EA}" dt="2023-11-28T16:42:31.260" v="115"/>
          <ac:spMkLst>
            <pc:docMk/>
            <pc:sldMk cId="614597111" sldId="256"/>
            <ac:spMk id="11" creationId="{7A141787-1B45-F1FE-DFF0-711B3165A340}"/>
          </ac:spMkLst>
        </pc:spChg>
        <pc:spChg chg="mod">
          <ac:chgData name="Guest User" userId="" providerId="Windows Live" clId="Web-{56B2D685-E470-455A-A38E-EA09D4ED73EA}" dt="2023-11-28T16:42:31.260" v="115"/>
          <ac:spMkLst>
            <pc:docMk/>
            <pc:sldMk cId="614597111" sldId="256"/>
            <ac:spMk id="13" creationId="{89B21BC4-5F65-5AF9-701A-81EF0F241229}"/>
          </ac:spMkLst>
        </pc:spChg>
        <pc:spChg chg="mod">
          <ac:chgData name="Guest User" userId="" providerId="Windows Live" clId="Web-{56B2D685-E470-455A-A38E-EA09D4ED73EA}" dt="2023-11-28T16:42:31.260" v="115"/>
          <ac:spMkLst>
            <pc:docMk/>
            <pc:sldMk cId="614597111" sldId="256"/>
            <ac:spMk id="14" creationId="{C9C79D3C-FF71-F86A-14C5-BF9B93656684}"/>
          </ac:spMkLst>
        </pc:spChg>
        <pc:spChg chg="mod">
          <ac:chgData name="Guest User" userId="" providerId="Windows Live" clId="Web-{56B2D685-E470-455A-A38E-EA09D4ED73EA}" dt="2023-11-28T16:42:31.260" v="115"/>
          <ac:spMkLst>
            <pc:docMk/>
            <pc:sldMk cId="614597111" sldId="256"/>
            <ac:spMk id="15" creationId="{20BAAE37-BC3C-CD28-F64B-A2E06CC7176A}"/>
          </ac:spMkLst>
        </pc:spChg>
        <pc:spChg chg="mod">
          <ac:chgData name="Guest User" userId="" providerId="Windows Live" clId="Web-{56B2D685-E470-455A-A38E-EA09D4ED73EA}" dt="2023-11-28T16:42:31.260" v="115"/>
          <ac:spMkLst>
            <pc:docMk/>
            <pc:sldMk cId="614597111" sldId="256"/>
            <ac:spMk id="26" creationId="{F7C6EA64-831D-596C-0A22-7D6DA7ABC537}"/>
          </ac:spMkLst>
        </pc:spChg>
        <pc:spChg chg="mod">
          <ac:chgData name="Guest User" userId="" providerId="Windows Live" clId="Web-{56B2D685-E470-455A-A38E-EA09D4ED73EA}" dt="2023-11-28T16:42:31.260" v="115"/>
          <ac:spMkLst>
            <pc:docMk/>
            <pc:sldMk cId="614597111" sldId="256"/>
            <ac:spMk id="27" creationId="{DE6EEBCC-45BB-6B75-D148-72D1DF273C49}"/>
          </ac:spMkLst>
        </pc:spChg>
        <pc:spChg chg="mod">
          <ac:chgData name="Guest User" userId="" providerId="Windows Live" clId="Web-{56B2D685-E470-455A-A38E-EA09D4ED73EA}" dt="2023-11-28T16:42:31.260" v="115"/>
          <ac:spMkLst>
            <pc:docMk/>
            <pc:sldMk cId="614597111" sldId="256"/>
            <ac:spMk id="31" creationId="{AAA8E63A-C8AE-483A-66EC-CD4A0F01F4CF}"/>
          </ac:spMkLst>
        </pc:spChg>
        <pc:spChg chg="mod">
          <ac:chgData name="Guest User" userId="" providerId="Windows Live" clId="Web-{56B2D685-E470-455A-A38E-EA09D4ED73EA}" dt="2023-11-28T16:42:31.260" v="115"/>
          <ac:spMkLst>
            <pc:docMk/>
            <pc:sldMk cId="614597111" sldId="256"/>
            <ac:spMk id="36" creationId="{DD41B758-F37C-4288-CD48-8ADF8982FF2F}"/>
          </ac:spMkLst>
        </pc:spChg>
        <pc:spChg chg="mod">
          <ac:chgData name="Guest User" userId="" providerId="Windows Live" clId="Web-{56B2D685-E470-455A-A38E-EA09D4ED73EA}" dt="2023-11-28T16:42:31.260" v="115"/>
          <ac:spMkLst>
            <pc:docMk/>
            <pc:sldMk cId="614597111" sldId="256"/>
            <ac:spMk id="38" creationId="{EDC76E30-B133-C2F6-1D6F-23B8B7AED0C7}"/>
          </ac:spMkLst>
        </pc:spChg>
        <pc:spChg chg="mod">
          <ac:chgData name="Guest User" userId="" providerId="Windows Live" clId="Web-{56B2D685-E470-455A-A38E-EA09D4ED73EA}" dt="2023-11-28T16:42:31.260" v="115"/>
          <ac:spMkLst>
            <pc:docMk/>
            <pc:sldMk cId="614597111" sldId="256"/>
            <ac:spMk id="46" creationId="{27F4A890-ACE8-9F68-F70F-ECCD1CE2F046}"/>
          </ac:spMkLst>
        </pc:spChg>
        <pc:spChg chg="mod">
          <ac:chgData name="Guest User" userId="" providerId="Windows Live" clId="Web-{56B2D685-E470-455A-A38E-EA09D4ED73EA}" dt="2023-11-28T16:42:31.260" v="115"/>
          <ac:spMkLst>
            <pc:docMk/>
            <pc:sldMk cId="614597111" sldId="256"/>
            <ac:spMk id="47" creationId="{47713D82-8425-AC58-1868-535F60A107E8}"/>
          </ac:spMkLst>
        </pc:spChg>
        <pc:spChg chg="mod">
          <ac:chgData name="Guest User" userId="" providerId="Windows Live" clId="Web-{56B2D685-E470-455A-A38E-EA09D4ED73EA}" dt="2023-11-28T16:42:31.260" v="115"/>
          <ac:spMkLst>
            <pc:docMk/>
            <pc:sldMk cId="614597111" sldId="256"/>
            <ac:spMk id="48" creationId="{6081AAA5-5735-3EB1-8D47-C960CB46594D}"/>
          </ac:spMkLst>
        </pc:spChg>
        <pc:spChg chg="mod">
          <ac:chgData name="Guest User" userId="" providerId="Windows Live" clId="Web-{56B2D685-E470-455A-A38E-EA09D4ED73EA}" dt="2023-11-28T16:42:31.260" v="115"/>
          <ac:spMkLst>
            <pc:docMk/>
            <pc:sldMk cId="614597111" sldId="256"/>
            <ac:spMk id="50" creationId="{A6AF7FD5-F3ED-B1D3-DD7F-C1F54E29C6E9}"/>
          </ac:spMkLst>
        </pc:spChg>
        <pc:spChg chg="mod">
          <ac:chgData name="Guest User" userId="" providerId="Windows Live" clId="Web-{56B2D685-E470-455A-A38E-EA09D4ED73EA}" dt="2023-11-28T16:42:31.260" v="115"/>
          <ac:spMkLst>
            <pc:docMk/>
            <pc:sldMk cId="614597111" sldId="256"/>
            <ac:spMk id="54" creationId="{5816300A-28FC-66D4-B62D-DFF7713DD4C2}"/>
          </ac:spMkLst>
        </pc:spChg>
        <pc:spChg chg="mod">
          <ac:chgData name="Guest User" userId="" providerId="Windows Live" clId="Web-{56B2D685-E470-455A-A38E-EA09D4ED73EA}" dt="2023-11-28T16:42:31.260" v="115"/>
          <ac:spMkLst>
            <pc:docMk/>
            <pc:sldMk cId="614597111" sldId="256"/>
            <ac:spMk id="57" creationId="{087C131C-0203-48BF-851B-6FADBA2E6F0A}"/>
          </ac:spMkLst>
        </pc:spChg>
        <pc:spChg chg="mod ord">
          <ac:chgData name="Guest User" userId="" providerId="Windows Live" clId="Web-{56B2D685-E470-455A-A38E-EA09D4ED73EA}" dt="2023-11-28T16:42:31.260" v="115"/>
          <ac:spMkLst>
            <pc:docMk/>
            <pc:sldMk cId="614597111" sldId="256"/>
            <ac:spMk id="66" creationId="{90B2F095-244B-2649-6CFD-5AB047CE175B}"/>
          </ac:spMkLst>
        </pc:spChg>
        <pc:spChg chg="mod">
          <ac:chgData name="Guest User" userId="" providerId="Windows Live" clId="Web-{56B2D685-E470-455A-A38E-EA09D4ED73EA}" dt="2023-11-28T16:42:31.260" v="115"/>
          <ac:spMkLst>
            <pc:docMk/>
            <pc:sldMk cId="614597111" sldId="256"/>
            <ac:spMk id="68" creationId="{1017B106-9AEA-9374-23E6-4BA2EF87A819}"/>
          </ac:spMkLst>
        </pc:spChg>
        <pc:spChg chg="mod">
          <ac:chgData name="Guest User" userId="" providerId="Windows Live" clId="Web-{56B2D685-E470-455A-A38E-EA09D4ED73EA}" dt="2023-11-28T16:42:31.260" v="115"/>
          <ac:spMkLst>
            <pc:docMk/>
            <pc:sldMk cId="614597111" sldId="256"/>
            <ac:spMk id="71" creationId="{55D404A6-E4A0-E5CC-9BF1-0750032CA103}"/>
          </ac:spMkLst>
        </pc:spChg>
        <pc:spChg chg="mod">
          <ac:chgData name="Guest User" userId="" providerId="Windows Live" clId="Web-{56B2D685-E470-455A-A38E-EA09D4ED73EA}" dt="2023-11-28T16:45:58.096" v="169" actId="20577"/>
          <ac:spMkLst>
            <pc:docMk/>
            <pc:sldMk cId="614597111" sldId="256"/>
            <ac:spMk id="74" creationId="{1B0DBEC0-7F71-94B0-D13F-48A562A5947C}"/>
          </ac:spMkLst>
        </pc:spChg>
        <pc:grpChg chg="mod">
          <ac:chgData name="Guest User" userId="" providerId="Windows Live" clId="Web-{56B2D685-E470-455A-A38E-EA09D4ED73EA}" dt="2023-11-28T16:42:31.260" v="115"/>
          <ac:grpSpMkLst>
            <pc:docMk/>
            <pc:sldMk cId="614597111" sldId="256"/>
            <ac:grpSpMk id="12" creationId="{857126A2-80BF-29C3-4BAD-64887F4BBDD5}"/>
          </ac:grpSpMkLst>
        </pc:grpChg>
        <pc:grpChg chg="mod">
          <ac:chgData name="Guest User" userId="" providerId="Windows Live" clId="Web-{56B2D685-E470-455A-A38E-EA09D4ED73EA}" dt="2023-11-28T16:42:31.260" v="115"/>
          <ac:grpSpMkLst>
            <pc:docMk/>
            <pc:sldMk cId="614597111" sldId="256"/>
            <ac:grpSpMk id="16" creationId="{AB71A9C6-DD0E-BC06-0089-352B94D00160}"/>
          </ac:grpSpMkLst>
        </pc:grpChg>
        <pc:grpChg chg="mod">
          <ac:chgData name="Guest User" userId="" providerId="Windows Live" clId="Web-{56B2D685-E470-455A-A38E-EA09D4ED73EA}" dt="2023-11-28T16:42:31.260" v="115"/>
          <ac:grpSpMkLst>
            <pc:docMk/>
            <pc:sldMk cId="614597111" sldId="256"/>
            <ac:grpSpMk id="32" creationId="{FC11C875-DB8F-E40F-2AEA-948394955F1F}"/>
          </ac:grpSpMkLst>
        </pc:grpChg>
        <pc:grpChg chg="mod">
          <ac:chgData name="Guest User" userId="" providerId="Windows Live" clId="Web-{56B2D685-E470-455A-A38E-EA09D4ED73EA}" dt="2023-11-28T16:42:31.260" v="115"/>
          <ac:grpSpMkLst>
            <pc:docMk/>
            <pc:sldMk cId="614597111" sldId="256"/>
            <ac:grpSpMk id="55" creationId="{080F0184-00D3-B835-878A-606E970C3861}"/>
          </ac:grpSpMkLst>
        </pc:grpChg>
        <pc:grpChg chg="mod">
          <ac:chgData name="Guest User" userId="" providerId="Windows Live" clId="Web-{56B2D685-E470-455A-A38E-EA09D4ED73EA}" dt="2023-11-28T16:42:31.260" v="115"/>
          <ac:grpSpMkLst>
            <pc:docMk/>
            <pc:sldMk cId="614597111" sldId="256"/>
            <ac:grpSpMk id="72" creationId="{948A3713-6A4E-22F7-EE3F-9F958EBB0054}"/>
          </ac:grpSpMkLst>
        </pc:grpChg>
        <pc:grpChg chg="mod">
          <ac:chgData name="Guest User" userId="" providerId="Windows Live" clId="Web-{56B2D685-E470-455A-A38E-EA09D4ED73EA}" dt="2023-11-28T16:42:31.260" v="115"/>
          <ac:grpSpMkLst>
            <pc:docMk/>
            <pc:sldMk cId="614597111" sldId="256"/>
            <ac:grpSpMk id="73" creationId="{E1E15DD1-9D84-A301-94A6-799AE71928FD}"/>
          </ac:grpSpMkLst>
        </pc:grpChg>
        <pc:picChg chg="mod">
          <ac:chgData name="Guest User" userId="" providerId="Windows Live" clId="Web-{56B2D685-E470-455A-A38E-EA09D4ED73EA}" dt="2023-11-28T16:42:31.260" v="115"/>
          <ac:picMkLst>
            <pc:docMk/>
            <pc:sldMk cId="614597111" sldId="256"/>
            <ac:picMk id="70" creationId="{BD255CED-4E4C-1047-991C-2F69DB10CF61}"/>
          </ac:picMkLst>
        </pc:picChg>
        <pc:picChg chg="mod">
          <ac:chgData name="Guest User" userId="" providerId="Windows Live" clId="Web-{56B2D685-E470-455A-A38E-EA09D4ED73EA}" dt="2023-11-28T16:42:31.260" v="115"/>
          <ac:picMkLst>
            <pc:docMk/>
            <pc:sldMk cId="614597111" sldId="256"/>
            <ac:picMk id="76" creationId="{D3404C70-62B6-C9DB-C856-FB0E85D4D4A7}"/>
          </ac:picMkLst>
        </pc:picChg>
        <pc:inkChg chg="mod">
          <ac:chgData name="Guest User" userId="" providerId="Windows Live" clId="Web-{56B2D685-E470-455A-A38E-EA09D4ED73EA}" dt="2023-11-28T16:42:31.260" v="115"/>
          <ac:inkMkLst>
            <pc:docMk/>
            <pc:sldMk cId="614597111" sldId="256"/>
            <ac:inkMk id="77" creationId="{37091746-B53D-5A51-0904-8B362C61F80E}"/>
          </ac:inkMkLst>
        </pc:inkChg>
        <pc:inkChg chg="mod">
          <ac:chgData name="Guest User" userId="" providerId="Windows Live" clId="Web-{56B2D685-E470-455A-A38E-EA09D4ED73EA}" dt="2023-11-28T16:42:31.260" v="115"/>
          <ac:inkMkLst>
            <pc:docMk/>
            <pc:sldMk cId="614597111" sldId="256"/>
            <ac:inkMk id="78" creationId="{131C9DC8-98A1-BA3F-E4A8-48B3DDC0880B}"/>
          </ac:inkMkLst>
        </pc:inkChg>
      </pc:sldChg>
      <pc:sldMasterChg chg="modSp add del addSldLayout delSldLayout modSldLayout">
        <pc:chgData name="Guest User" userId="" providerId="Windows Live" clId="Web-{56B2D685-E470-455A-A38E-EA09D4ED73EA}" dt="2023-11-28T16:42:31.260" v="115"/>
        <pc:sldMasterMkLst>
          <pc:docMk/>
          <pc:sldMasterMk cId="2059265947" sldId="2147483684"/>
        </pc:sldMasterMkLst>
        <pc:spChg chg="mod">
          <ac:chgData name="Guest User" userId="" providerId="Windows Live" clId="Web-{56B2D685-E470-455A-A38E-EA09D4ED73EA}" dt="2023-11-28T16:42:31.260" v="115"/>
          <ac:spMkLst>
            <pc:docMk/>
            <pc:sldMasterMk cId="2059265947" sldId="2147483684"/>
            <ac:spMk id="2" creationId="{00000000-0000-0000-0000-000000000000}"/>
          </ac:spMkLst>
        </pc:spChg>
        <pc:spChg chg="mod">
          <ac:chgData name="Guest User" userId="" providerId="Windows Live" clId="Web-{56B2D685-E470-455A-A38E-EA09D4ED73EA}" dt="2023-11-28T16:42:31.260" v="115"/>
          <ac:spMkLst>
            <pc:docMk/>
            <pc:sldMasterMk cId="2059265947" sldId="2147483684"/>
            <ac:spMk id="3" creationId="{00000000-0000-0000-0000-000000000000}"/>
          </ac:spMkLst>
        </pc:spChg>
        <pc:spChg chg="mod">
          <ac:chgData name="Guest User" userId="" providerId="Windows Live" clId="Web-{56B2D685-E470-455A-A38E-EA09D4ED73EA}" dt="2023-11-28T16:42:31.260" v="115"/>
          <ac:spMkLst>
            <pc:docMk/>
            <pc:sldMasterMk cId="2059265947" sldId="2147483684"/>
            <ac:spMk id="4" creationId="{00000000-0000-0000-0000-000000000000}"/>
          </ac:spMkLst>
        </pc:spChg>
        <pc:spChg chg="mod">
          <ac:chgData name="Guest User" userId="" providerId="Windows Live" clId="Web-{56B2D685-E470-455A-A38E-EA09D4ED73EA}" dt="2023-11-28T16:42:31.260" v="115"/>
          <ac:spMkLst>
            <pc:docMk/>
            <pc:sldMasterMk cId="2059265947" sldId="2147483684"/>
            <ac:spMk id="5" creationId="{00000000-0000-0000-0000-000000000000}"/>
          </ac:spMkLst>
        </pc:spChg>
        <pc:spChg chg="mod">
          <ac:chgData name="Guest User" userId="" providerId="Windows Live" clId="Web-{56B2D685-E470-455A-A38E-EA09D4ED73EA}" dt="2023-11-28T16:42:31.260" v="115"/>
          <ac:spMkLst>
            <pc:docMk/>
            <pc:sldMasterMk cId="2059265947" sldId="2147483684"/>
            <ac:spMk id="6" creationId="{00000000-0000-0000-0000-000000000000}"/>
          </ac:spMkLst>
        </pc:spChg>
        <pc:sldLayoutChg chg="modSp add del">
          <pc:chgData name="Guest User" userId="" providerId="Windows Live" clId="Web-{56B2D685-E470-455A-A38E-EA09D4ED73EA}" dt="2023-11-28T16:42:31.260" v="115"/>
          <pc:sldLayoutMkLst>
            <pc:docMk/>
            <pc:sldMasterMk cId="2059265947" sldId="2147483684"/>
            <pc:sldLayoutMk cId="13344834" sldId="2147483685"/>
          </pc:sldLayoutMkLst>
          <pc:spChg chg="mod">
            <ac:chgData name="Guest User" userId="" providerId="Windows Live" clId="Web-{56B2D685-E470-455A-A38E-EA09D4ED73EA}" dt="2023-11-28T16:42:31.260" v="115"/>
            <ac:spMkLst>
              <pc:docMk/>
              <pc:sldMasterMk cId="2059265947" sldId="2147483684"/>
              <pc:sldLayoutMk cId="13344834" sldId="2147483685"/>
              <ac:spMk id="2" creationId="{00000000-0000-0000-0000-000000000000}"/>
            </ac:spMkLst>
          </pc:spChg>
          <pc:spChg chg="mod">
            <ac:chgData name="Guest User" userId="" providerId="Windows Live" clId="Web-{56B2D685-E470-455A-A38E-EA09D4ED73EA}" dt="2023-11-28T16:42:31.260" v="115"/>
            <ac:spMkLst>
              <pc:docMk/>
              <pc:sldMasterMk cId="2059265947" sldId="2147483684"/>
              <pc:sldLayoutMk cId="13344834" sldId="2147483685"/>
              <ac:spMk id="3" creationId="{00000000-0000-0000-0000-000000000000}"/>
            </ac:spMkLst>
          </pc:spChg>
        </pc:sldLayoutChg>
        <pc:sldLayoutChg chg="add del">
          <pc:chgData name="Guest User" userId="" providerId="Windows Live" clId="Web-{56B2D685-E470-455A-A38E-EA09D4ED73EA}" dt="2023-11-28T16:42:31.229" v="114"/>
          <pc:sldLayoutMkLst>
            <pc:docMk/>
            <pc:sldMasterMk cId="2059265947" sldId="2147483684"/>
            <pc:sldLayoutMk cId="2564263259" sldId="2147483686"/>
          </pc:sldLayoutMkLst>
        </pc:sldLayoutChg>
        <pc:sldLayoutChg chg="modSp add del">
          <pc:chgData name="Guest User" userId="" providerId="Windows Live" clId="Web-{56B2D685-E470-455A-A38E-EA09D4ED73EA}" dt="2023-11-28T16:42:31.260" v="115"/>
          <pc:sldLayoutMkLst>
            <pc:docMk/>
            <pc:sldMasterMk cId="2059265947" sldId="2147483684"/>
            <pc:sldLayoutMk cId="3617205370" sldId="2147483687"/>
          </pc:sldLayoutMkLst>
          <pc:spChg chg="mod">
            <ac:chgData name="Guest User" userId="" providerId="Windows Live" clId="Web-{56B2D685-E470-455A-A38E-EA09D4ED73EA}" dt="2023-11-28T16:42:31.260" v="115"/>
            <ac:spMkLst>
              <pc:docMk/>
              <pc:sldMasterMk cId="2059265947" sldId="2147483684"/>
              <pc:sldLayoutMk cId="3617205370" sldId="2147483687"/>
              <ac:spMk id="2" creationId="{00000000-0000-0000-0000-000000000000}"/>
            </ac:spMkLst>
          </pc:spChg>
          <pc:spChg chg="mod">
            <ac:chgData name="Guest User" userId="" providerId="Windows Live" clId="Web-{56B2D685-E470-455A-A38E-EA09D4ED73EA}" dt="2023-11-28T16:42:31.260" v="115"/>
            <ac:spMkLst>
              <pc:docMk/>
              <pc:sldMasterMk cId="2059265947" sldId="2147483684"/>
              <pc:sldLayoutMk cId="3617205370" sldId="2147483687"/>
              <ac:spMk id="3" creationId="{00000000-0000-0000-0000-000000000000}"/>
            </ac:spMkLst>
          </pc:spChg>
        </pc:sldLayoutChg>
        <pc:sldLayoutChg chg="modSp add del">
          <pc:chgData name="Guest User" userId="" providerId="Windows Live" clId="Web-{56B2D685-E470-455A-A38E-EA09D4ED73EA}" dt="2023-11-28T16:42:31.260" v="115"/>
          <pc:sldLayoutMkLst>
            <pc:docMk/>
            <pc:sldMasterMk cId="2059265947" sldId="2147483684"/>
            <pc:sldLayoutMk cId="2109744684" sldId="2147483688"/>
          </pc:sldLayoutMkLst>
          <pc:spChg chg="mod">
            <ac:chgData name="Guest User" userId="" providerId="Windows Live" clId="Web-{56B2D685-E470-455A-A38E-EA09D4ED73EA}" dt="2023-11-28T16:42:31.260" v="115"/>
            <ac:spMkLst>
              <pc:docMk/>
              <pc:sldMasterMk cId="2059265947" sldId="2147483684"/>
              <pc:sldLayoutMk cId="2109744684" sldId="2147483688"/>
              <ac:spMk id="3" creationId="{00000000-0000-0000-0000-000000000000}"/>
            </ac:spMkLst>
          </pc:spChg>
          <pc:spChg chg="mod">
            <ac:chgData name="Guest User" userId="" providerId="Windows Live" clId="Web-{56B2D685-E470-455A-A38E-EA09D4ED73EA}" dt="2023-11-28T16:42:31.260" v="115"/>
            <ac:spMkLst>
              <pc:docMk/>
              <pc:sldMasterMk cId="2059265947" sldId="2147483684"/>
              <pc:sldLayoutMk cId="2109744684" sldId="2147483688"/>
              <ac:spMk id="4" creationId="{00000000-0000-0000-0000-000000000000}"/>
            </ac:spMkLst>
          </pc:spChg>
        </pc:sldLayoutChg>
        <pc:sldLayoutChg chg="modSp add del">
          <pc:chgData name="Guest User" userId="" providerId="Windows Live" clId="Web-{56B2D685-E470-455A-A38E-EA09D4ED73EA}" dt="2023-11-28T16:42:31.260" v="115"/>
          <pc:sldLayoutMkLst>
            <pc:docMk/>
            <pc:sldMasterMk cId="2059265947" sldId="2147483684"/>
            <pc:sldLayoutMk cId="2933369267" sldId="2147483689"/>
          </pc:sldLayoutMkLst>
          <pc:spChg chg="mod">
            <ac:chgData name="Guest User" userId="" providerId="Windows Live" clId="Web-{56B2D685-E470-455A-A38E-EA09D4ED73EA}" dt="2023-11-28T16:42:31.260" v="115"/>
            <ac:spMkLst>
              <pc:docMk/>
              <pc:sldMasterMk cId="2059265947" sldId="2147483684"/>
              <pc:sldLayoutMk cId="2933369267" sldId="2147483689"/>
              <ac:spMk id="2" creationId="{00000000-0000-0000-0000-000000000000}"/>
            </ac:spMkLst>
          </pc:spChg>
          <pc:spChg chg="mod">
            <ac:chgData name="Guest User" userId="" providerId="Windows Live" clId="Web-{56B2D685-E470-455A-A38E-EA09D4ED73EA}" dt="2023-11-28T16:42:31.260" v="115"/>
            <ac:spMkLst>
              <pc:docMk/>
              <pc:sldMasterMk cId="2059265947" sldId="2147483684"/>
              <pc:sldLayoutMk cId="2933369267" sldId="2147483689"/>
              <ac:spMk id="3" creationId="{00000000-0000-0000-0000-000000000000}"/>
            </ac:spMkLst>
          </pc:spChg>
          <pc:spChg chg="mod">
            <ac:chgData name="Guest User" userId="" providerId="Windows Live" clId="Web-{56B2D685-E470-455A-A38E-EA09D4ED73EA}" dt="2023-11-28T16:42:31.260" v="115"/>
            <ac:spMkLst>
              <pc:docMk/>
              <pc:sldMasterMk cId="2059265947" sldId="2147483684"/>
              <pc:sldLayoutMk cId="2933369267" sldId="2147483689"/>
              <ac:spMk id="4" creationId="{00000000-0000-0000-0000-000000000000}"/>
            </ac:spMkLst>
          </pc:spChg>
          <pc:spChg chg="mod">
            <ac:chgData name="Guest User" userId="" providerId="Windows Live" clId="Web-{56B2D685-E470-455A-A38E-EA09D4ED73EA}" dt="2023-11-28T16:42:31.260" v="115"/>
            <ac:spMkLst>
              <pc:docMk/>
              <pc:sldMasterMk cId="2059265947" sldId="2147483684"/>
              <pc:sldLayoutMk cId="2933369267" sldId="2147483689"/>
              <ac:spMk id="5" creationId="{00000000-0000-0000-0000-000000000000}"/>
            </ac:spMkLst>
          </pc:spChg>
          <pc:spChg chg="mod">
            <ac:chgData name="Guest User" userId="" providerId="Windows Live" clId="Web-{56B2D685-E470-455A-A38E-EA09D4ED73EA}" dt="2023-11-28T16:42:31.260" v="115"/>
            <ac:spMkLst>
              <pc:docMk/>
              <pc:sldMasterMk cId="2059265947" sldId="2147483684"/>
              <pc:sldLayoutMk cId="2933369267" sldId="2147483689"/>
              <ac:spMk id="6" creationId="{00000000-0000-0000-0000-000000000000}"/>
            </ac:spMkLst>
          </pc:spChg>
        </pc:sldLayoutChg>
        <pc:sldLayoutChg chg="add del">
          <pc:chgData name="Guest User" userId="" providerId="Windows Live" clId="Web-{56B2D685-E470-455A-A38E-EA09D4ED73EA}" dt="2023-11-28T16:42:31.229" v="114"/>
          <pc:sldLayoutMkLst>
            <pc:docMk/>
            <pc:sldMasterMk cId="2059265947" sldId="2147483684"/>
            <pc:sldLayoutMk cId="3917106034" sldId="2147483690"/>
          </pc:sldLayoutMkLst>
        </pc:sldLayoutChg>
        <pc:sldLayoutChg chg="add del">
          <pc:chgData name="Guest User" userId="" providerId="Windows Live" clId="Web-{56B2D685-E470-455A-A38E-EA09D4ED73EA}" dt="2023-11-28T16:42:31.229" v="114"/>
          <pc:sldLayoutMkLst>
            <pc:docMk/>
            <pc:sldMasterMk cId="2059265947" sldId="2147483684"/>
            <pc:sldLayoutMk cId="4044501215" sldId="2147483691"/>
          </pc:sldLayoutMkLst>
        </pc:sldLayoutChg>
        <pc:sldLayoutChg chg="modSp add del">
          <pc:chgData name="Guest User" userId="" providerId="Windows Live" clId="Web-{56B2D685-E470-455A-A38E-EA09D4ED73EA}" dt="2023-11-28T16:42:31.260" v="115"/>
          <pc:sldLayoutMkLst>
            <pc:docMk/>
            <pc:sldMasterMk cId="2059265947" sldId="2147483684"/>
            <pc:sldLayoutMk cId="2087754585" sldId="2147483692"/>
          </pc:sldLayoutMkLst>
          <pc:spChg chg="mod">
            <ac:chgData name="Guest User" userId="" providerId="Windows Live" clId="Web-{56B2D685-E470-455A-A38E-EA09D4ED73EA}" dt="2023-11-28T16:42:31.260" v="115"/>
            <ac:spMkLst>
              <pc:docMk/>
              <pc:sldMasterMk cId="2059265947" sldId="2147483684"/>
              <pc:sldLayoutMk cId="2087754585" sldId="2147483692"/>
              <ac:spMk id="2" creationId="{00000000-0000-0000-0000-000000000000}"/>
            </ac:spMkLst>
          </pc:spChg>
          <pc:spChg chg="mod">
            <ac:chgData name="Guest User" userId="" providerId="Windows Live" clId="Web-{56B2D685-E470-455A-A38E-EA09D4ED73EA}" dt="2023-11-28T16:42:31.260" v="115"/>
            <ac:spMkLst>
              <pc:docMk/>
              <pc:sldMasterMk cId="2059265947" sldId="2147483684"/>
              <pc:sldLayoutMk cId="2087754585" sldId="2147483692"/>
              <ac:spMk id="3" creationId="{00000000-0000-0000-0000-000000000000}"/>
            </ac:spMkLst>
          </pc:spChg>
          <pc:spChg chg="mod">
            <ac:chgData name="Guest User" userId="" providerId="Windows Live" clId="Web-{56B2D685-E470-455A-A38E-EA09D4ED73EA}" dt="2023-11-28T16:42:31.260" v="115"/>
            <ac:spMkLst>
              <pc:docMk/>
              <pc:sldMasterMk cId="2059265947" sldId="2147483684"/>
              <pc:sldLayoutMk cId="2087754585" sldId="2147483692"/>
              <ac:spMk id="4" creationId="{00000000-0000-0000-0000-000000000000}"/>
            </ac:spMkLst>
          </pc:spChg>
        </pc:sldLayoutChg>
        <pc:sldLayoutChg chg="modSp add del">
          <pc:chgData name="Guest User" userId="" providerId="Windows Live" clId="Web-{56B2D685-E470-455A-A38E-EA09D4ED73EA}" dt="2023-11-28T16:42:31.260" v="115"/>
          <pc:sldLayoutMkLst>
            <pc:docMk/>
            <pc:sldMasterMk cId="2059265947" sldId="2147483684"/>
            <pc:sldLayoutMk cId="1023516363" sldId="2147483693"/>
          </pc:sldLayoutMkLst>
          <pc:spChg chg="mod">
            <ac:chgData name="Guest User" userId="" providerId="Windows Live" clId="Web-{56B2D685-E470-455A-A38E-EA09D4ED73EA}" dt="2023-11-28T16:42:31.260" v="115"/>
            <ac:spMkLst>
              <pc:docMk/>
              <pc:sldMasterMk cId="2059265947" sldId="2147483684"/>
              <pc:sldLayoutMk cId="1023516363" sldId="2147483693"/>
              <ac:spMk id="2" creationId="{00000000-0000-0000-0000-000000000000}"/>
            </ac:spMkLst>
          </pc:spChg>
          <pc:spChg chg="mod">
            <ac:chgData name="Guest User" userId="" providerId="Windows Live" clId="Web-{56B2D685-E470-455A-A38E-EA09D4ED73EA}" dt="2023-11-28T16:42:31.260" v="115"/>
            <ac:spMkLst>
              <pc:docMk/>
              <pc:sldMasterMk cId="2059265947" sldId="2147483684"/>
              <pc:sldLayoutMk cId="1023516363" sldId="2147483693"/>
              <ac:spMk id="3" creationId="{00000000-0000-0000-0000-000000000000}"/>
            </ac:spMkLst>
          </pc:spChg>
          <pc:spChg chg="mod">
            <ac:chgData name="Guest User" userId="" providerId="Windows Live" clId="Web-{56B2D685-E470-455A-A38E-EA09D4ED73EA}" dt="2023-11-28T16:42:31.260" v="115"/>
            <ac:spMkLst>
              <pc:docMk/>
              <pc:sldMasterMk cId="2059265947" sldId="2147483684"/>
              <pc:sldLayoutMk cId="1023516363" sldId="2147483693"/>
              <ac:spMk id="4" creationId="{00000000-0000-0000-0000-000000000000}"/>
            </ac:spMkLst>
          </pc:spChg>
        </pc:sldLayoutChg>
        <pc:sldLayoutChg chg="add del">
          <pc:chgData name="Guest User" userId="" providerId="Windows Live" clId="Web-{56B2D685-E470-455A-A38E-EA09D4ED73EA}" dt="2023-11-28T16:42:31.229" v="114"/>
          <pc:sldLayoutMkLst>
            <pc:docMk/>
            <pc:sldMasterMk cId="2059265947" sldId="2147483684"/>
            <pc:sldLayoutMk cId="2320901716" sldId="2147483694"/>
          </pc:sldLayoutMkLst>
        </pc:sldLayoutChg>
        <pc:sldLayoutChg chg="modSp add del">
          <pc:chgData name="Guest User" userId="" providerId="Windows Live" clId="Web-{56B2D685-E470-455A-A38E-EA09D4ED73EA}" dt="2023-11-28T16:42:31.260" v="115"/>
          <pc:sldLayoutMkLst>
            <pc:docMk/>
            <pc:sldMasterMk cId="2059265947" sldId="2147483684"/>
            <pc:sldLayoutMk cId="1353372046" sldId="2147483695"/>
          </pc:sldLayoutMkLst>
          <pc:spChg chg="mod">
            <ac:chgData name="Guest User" userId="" providerId="Windows Live" clId="Web-{56B2D685-E470-455A-A38E-EA09D4ED73EA}" dt="2023-11-28T16:42:31.260" v="115"/>
            <ac:spMkLst>
              <pc:docMk/>
              <pc:sldMasterMk cId="2059265947" sldId="2147483684"/>
              <pc:sldLayoutMk cId="1353372046" sldId="2147483695"/>
              <ac:spMk id="2" creationId="{00000000-0000-0000-0000-000000000000}"/>
            </ac:spMkLst>
          </pc:spChg>
          <pc:spChg chg="mod">
            <ac:chgData name="Guest User" userId="" providerId="Windows Live" clId="Web-{56B2D685-E470-455A-A38E-EA09D4ED73EA}" dt="2023-11-28T16:42:31.260" v="115"/>
            <ac:spMkLst>
              <pc:docMk/>
              <pc:sldMasterMk cId="2059265947" sldId="2147483684"/>
              <pc:sldLayoutMk cId="1353372046" sldId="2147483695"/>
              <ac:spMk id="3" creationId="{00000000-0000-0000-0000-000000000000}"/>
            </ac:spMkLst>
          </pc:spChg>
        </pc:sldLayoutChg>
      </pc:sldMasterChg>
      <pc:sldMasterChg chg="add del addSldLayout delSldLayout modSldLayout">
        <pc:chgData name="Guest User" userId="" providerId="Windows Live" clId="Web-{56B2D685-E470-455A-A38E-EA09D4ED73EA}" dt="2023-11-28T16:40:04.989" v="56"/>
        <pc:sldMasterMkLst>
          <pc:docMk/>
          <pc:sldMasterMk cId="2160491466" sldId="2147483696"/>
        </pc:sldMasterMkLst>
        <pc:sldLayoutChg chg="add del mod replId">
          <pc:chgData name="Guest User" userId="" providerId="Windows Live" clId="Web-{56B2D685-E470-455A-A38E-EA09D4ED73EA}" dt="2023-11-28T16:40:04.989" v="56"/>
          <pc:sldLayoutMkLst>
            <pc:docMk/>
            <pc:sldMasterMk cId="2160491466" sldId="2147483696"/>
            <pc:sldLayoutMk cId="3407482883" sldId="2147483697"/>
          </pc:sldLayoutMkLst>
        </pc:sldLayoutChg>
        <pc:sldLayoutChg chg="add del mod replId">
          <pc:chgData name="Guest User" userId="" providerId="Windows Live" clId="Web-{56B2D685-E470-455A-A38E-EA09D4ED73EA}" dt="2023-11-28T16:40:04.989" v="56"/>
          <pc:sldLayoutMkLst>
            <pc:docMk/>
            <pc:sldMasterMk cId="2160491466" sldId="2147483696"/>
            <pc:sldLayoutMk cId="3575123675" sldId="2147483698"/>
          </pc:sldLayoutMkLst>
        </pc:sldLayoutChg>
        <pc:sldLayoutChg chg="add del mod replId">
          <pc:chgData name="Guest User" userId="" providerId="Windows Live" clId="Web-{56B2D685-E470-455A-A38E-EA09D4ED73EA}" dt="2023-11-28T16:40:04.989" v="56"/>
          <pc:sldLayoutMkLst>
            <pc:docMk/>
            <pc:sldMasterMk cId="2160491466" sldId="2147483696"/>
            <pc:sldLayoutMk cId="531069087" sldId="2147483699"/>
          </pc:sldLayoutMkLst>
        </pc:sldLayoutChg>
        <pc:sldLayoutChg chg="add del mod replId">
          <pc:chgData name="Guest User" userId="" providerId="Windows Live" clId="Web-{56B2D685-E470-455A-A38E-EA09D4ED73EA}" dt="2023-11-28T16:40:04.989" v="56"/>
          <pc:sldLayoutMkLst>
            <pc:docMk/>
            <pc:sldMasterMk cId="2160491466" sldId="2147483696"/>
            <pc:sldLayoutMk cId="787697475" sldId="2147483700"/>
          </pc:sldLayoutMkLst>
        </pc:sldLayoutChg>
        <pc:sldLayoutChg chg="add del mod replId">
          <pc:chgData name="Guest User" userId="" providerId="Windows Live" clId="Web-{56B2D685-E470-455A-A38E-EA09D4ED73EA}" dt="2023-11-28T16:40:04.989" v="56"/>
          <pc:sldLayoutMkLst>
            <pc:docMk/>
            <pc:sldMasterMk cId="2160491466" sldId="2147483696"/>
            <pc:sldLayoutMk cId="852538516" sldId="2147483701"/>
          </pc:sldLayoutMkLst>
        </pc:sldLayoutChg>
        <pc:sldLayoutChg chg="add del mod replId">
          <pc:chgData name="Guest User" userId="" providerId="Windows Live" clId="Web-{56B2D685-E470-455A-A38E-EA09D4ED73EA}" dt="2023-11-28T16:40:04.989" v="56"/>
          <pc:sldLayoutMkLst>
            <pc:docMk/>
            <pc:sldMasterMk cId="2160491466" sldId="2147483696"/>
            <pc:sldLayoutMk cId="936887358" sldId="2147483702"/>
          </pc:sldLayoutMkLst>
        </pc:sldLayoutChg>
        <pc:sldLayoutChg chg="add del mod replId">
          <pc:chgData name="Guest User" userId="" providerId="Windows Live" clId="Web-{56B2D685-E470-455A-A38E-EA09D4ED73EA}" dt="2023-11-28T16:40:04.989" v="56"/>
          <pc:sldLayoutMkLst>
            <pc:docMk/>
            <pc:sldMasterMk cId="2160491466" sldId="2147483696"/>
            <pc:sldLayoutMk cId="790828078" sldId="2147483703"/>
          </pc:sldLayoutMkLst>
        </pc:sldLayoutChg>
        <pc:sldLayoutChg chg="add del mod replId">
          <pc:chgData name="Guest User" userId="" providerId="Windows Live" clId="Web-{56B2D685-E470-455A-A38E-EA09D4ED73EA}" dt="2023-11-28T16:40:04.989" v="56"/>
          <pc:sldLayoutMkLst>
            <pc:docMk/>
            <pc:sldMasterMk cId="2160491466" sldId="2147483696"/>
            <pc:sldLayoutMk cId="3727454819" sldId="2147483704"/>
          </pc:sldLayoutMkLst>
        </pc:sldLayoutChg>
        <pc:sldLayoutChg chg="add del mod replId">
          <pc:chgData name="Guest User" userId="" providerId="Windows Live" clId="Web-{56B2D685-E470-455A-A38E-EA09D4ED73EA}" dt="2023-11-28T16:40:04.989" v="56"/>
          <pc:sldLayoutMkLst>
            <pc:docMk/>
            <pc:sldMasterMk cId="2160491466" sldId="2147483696"/>
            <pc:sldLayoutMk cId="2218198030" sldId="2147483705"/>
          </pc:sldLayoutMkLst>
        </pc:sldLayoutChg>
        <pc:sldLayoutChg chg="add del mod replId">
          <pc:chgData name="Guest User" userId="" providerId="Windows Live" clId="Web-{56B2D685-E470-455A-A38E-EA09D4ED73EA}" dt="2023-11-28T16:40:04.989" v="56"/>
          <pc:sldLayoutMkLst>
            <pc:docMk/>
            <pc:sldMasterMk cId="2160491466" sldId="2147483696"/>
            <pc:sldLayoutMk cId="2456154141" sldId="2147483706"/>
          </pc:sldLayoutMkLst>
        </pc:sldLayoutChg>
        <pc:sldLayoutChg chg="add del mod replId">
          <pc:chgData name="Guest User" userId="" providerId="Windows Live" clId="Web-{56B2D685-E470-455A-A38E-EA09D4ED73EA}" dt="2023-11-28T16:40:04.989" v="56"/>
          <pc:sldLayoutMkLst>
            <pc:docMk/>
            <pc:sldMasterMk cId="2160491466" sldId="2147483696"/>
            <pc:sldLayoutMk cId="2638260343" sldId="2147483707"/>
          </pc:sldLayoutMkLst>
        </pc:sldLayoutChg>
      </pc:sldMasterChg>
      <pc:sldMasterChg chg="add del addSldLayout delSldLayout modSldLayout">
        <pc:chgData name="Guest User" userId="" providerId="Windows Live" clId="Web-{56B2D685-E470-455A-A38E-EA09D4ED73EA}" dt="2023-11-28T16:42:31.229" v="114"/>
        <pc:sldMasterMkLst>
          <pc:docMk/>
          <pc:sldMasterMk cId="3535578357" sldId="2147483696"/>
        </pc:sldMasterMkLst>
        <pc:sldLayoutChg chg="add del mod replId">
          <pc:chgData name="Guest User" userId="" providerId="Windows Live" clId="Web-{56B2D685-E470-455A-A38E-EA09D4ED73EA}" dt="2023-11-28T16:42:31.229" v="114"/>
          <pc:sldLayoutMkLst>
            <pc:docMk/>
            <pc:sldMasterMk cId="3535578357" sldId="2147483696"/>
            <pc:sldLayoutMk cId="3289178113" sldId="2147483697"/>
          </pc:sldLayoutMkLst>
        </pc:sldLayoutChg>
        <pc:sldLayoutChg chg="add del mod replId">
          <pc:chgData name="Guest User" userId="" providerId="Windows Live" clId="Web-{56B2D685-E470-455A-A38E-EA09D4ED73EA}" dt="2023-11-28T16:42:31.229" v="114"/>
          <pc:sldLayoutMkLst>
            <pc:docMk/>
            <pc:sldMasterMk cId="3535578357" sldId="2147483696"/>
            <pc:sldLayoutMk cId="2411853252" sldId="2147483698"/>
          </pc:sldLayoutMkLst>
        </pc:sldLayoutChg>
        <pc:sldLayoutChg chg="add del mod replId">
          <pc:chgData name="Guest User" userId="" providerId="Windows Live" clId="Web-{56B2D685-E470-455A-A38E-EA09D4ED73EA}" dt="2023-11-28T16:42:31.229" v="114"/>
          <pc:sldLayoutMkLst>
            <pc:docMk/>
            <pc:sldMasterMk cId="3535578357" sldId="2147483696"/>
            <pc:sldLayoutMk cId="1128993896" sldId="2147483699"/>
          </pc:sldLayoutMkLst>
        </pc:sldLayoutChg>
        <pc:sldLayoutChg chg="add del mod replId">
          <pc:chgData name="Guest User" userId="" providerId="Windows Live" clId="Web-{56B2D685-E470-455A-A38E-EA09D4ED73EA}" dt="2023-11-28T16:42:31.229" v="114"/>
          <pc:sldLayoutMkLst>
            <pc:docMk/>
            <pc:sldMasterMk cId="3535578357" sldId="2147483696"/>
            <pc:sldLayoutMk cId="3002728734" sldId="2147483700"/>
          </pc:sldLayoutMkLst>
        </pc:sldLayoutChg>
        <pc:sldLayoutChg chg="add del mod replId">
          <pc:chgData name="Guest User" userId="" providerId="Windows Live" clId="Web-{56B2D685-E470-455A-A38E-EA09D4ED73EA}" dt="2023-11-28T16:42:31.229" v="114"/>
          <pc:sldLayoutMkLst>
            <pc:docMk/>
            <pc:sldMasterMk cId="3535578357" sldId="2147483696"/>
            <pc:sldLayoutMk cId="3912003345" sldId="2147483701"/>
          </pc:sldLayoutMkLst>
        </pc:sldLayoutChg>
        <pc:sldLayoutChg chg="add del mod replId">
          <pc:chgData name="Guest User" userId="" providerId="Windows Live" clId="Web-{56B2D685-E470-455A-A38E-EA09D4ED73EA}" dt="2023-11-28T16:42:31.229" v="114"/>
          <pc:sldLayoutMkLst>
            <pc:docMk/>
            <pc:sldMasterMk cId="3535578357" sldId="2147483696"/>
            <pc:sldLayoutMk cId="3909450418" sldId="2147483702"/>
          </pc:sldLayoutMkLst>
        </pc:sldLayoutChg>
        <pc:sldLayoutChg chg="add del mod replId">
          <pc:chgData name="Guest User" userId="" providerId="Windows Live" clId="Web-{56B2D685-E470-455A-A38E-EA09D4ED73EA}" dt="2023-11-28T16:42:31.229" v="114"/>
          <pc:sldLayoutMkLst>
            <pc:docMk/>
            <pc:sldMasterMk cId="3535578357" sldId="2147483696"/>
            <pc:sldLayoutMk cId="1359768516" sldId="2147483703"/>
          </pc:sldLayoutMkLst>
        </pc:sldLayoutChg>
        <pc:sldLayoutChg chg="add del mod replId">
          <pc:chgData name="Guest User" userId="" providerId="Windows Live" clId="Web-{56B2D685-E470-455A-A38E-EA09D4ED73EA}" dt="2023-11-28T16:42:31.229" v="114"/>
          <pc:sldLayoutMkLst>
            <pc:docMk/>
            <pc:sldMasterMk cId="3535578357" sldId="2147483696"/>
            <pc:sldLayoutMk cId="207615374" sldId="2147483704"/>
          </pc:sldLayoutMkLst>
        </pc:sldLayoutChg>
        <pc:sldLayoutChg chg="add del mod replId">
          <pc:chgData name="Guest User" userId="" providerId="Windows Live" clId="Web-{56B2D685-E470-455A-A38E-EA09D4ED73EA}" dt="2023-11-28T16:42:31.229" v="114"/>
          <pc:sldLayoutMkLst>
            <pc:docMk/>
            <pc:sldMasterMk cId="3535578357" sldId="2147483696"/>
            <pc:sldLayoutMk cId="1340621225" sldId="2147483705"/>
          </pc:sldLayoutMkLst>
        </pc:sldLayoutChg>
        <pc:sldLayoutChg chg="add del mod replId">
          <pc:chgData name="Guest User" userId="" providerId="Windows Live" clId="Web-{56B2D685-E470-455A-A38E-EA09D4ED73EA}" dt="2023-11-28T16:42:31.229" v="114"/>
          <pc:sldLayoutMkLst>
            <pc:docMk/>
            <pc:sldMasterMk cId="3535578357" sldId="2147483696"/>
            <pc:sldLayoutMk cId="2464450381" sldId="2147483706"/>
          </pc:sldLayoutMkLst>
        </pc:sldLayoutChg>
        <pc:sldLayoutChg chg="add del mod replId">
          <pc:chgData name="Guest User" userId="" providerId="Windows Live" clId="Web-{56B2D685-E470-455A-A38E-EA09D4ED73EA}" dt="2023-11-28T16:42:31.229" v="114"/>
          <pc:sldLayoutMkLst>
            <pc:docMk/>
            <pc:sldMasterMk cId="3535578357" sldId="2147483696"/>
            <pc:sldLayoutMk cId="2965057861" sldId="2147483707"/>
          </pc:sldLayoutMkLst>
        </pc:sldLayoutChg>
      </pc:sldMasterChg>
    </pc:docChg>
  </pc:docChgLst>
  <pc:docChgLst>
    <pc:chgData name="Guest User" providerId="Windows Live" clId="Web-{49E0F810-8869-4828-906C-6AD39FCC6167}"/>
    <pc:docChg chg="modSld">
      <pc:chgData name="Guest User" userId="" providerId="Windows Live" clId="Web-{49E0F810-8869-4828-906C-6AD39FCC6167}" dt="2023-11-28T16:57:59.596" v="3" actId="1076"/>
      <pc:docMkLst>
        <pc:docMk/>
      </pc:docMkLst>
      <pc:sldChg chg="modSp">
        <pc:chgData name="Guest User" userId="" providerId="Windows Live" clId="Web-{49E0F810-8869-4828-906C-6AD39FCC6167}" dt="2023-11-28T16:57:59.596" v="3" actId="1076"/>
        <pc:sldMkLst>
          <pc:docMk/>
          <pc:sldMk cId="614597111" sldId="256"/>
        </pc:sldMkLst>
        <pc:picChg chg="mod">
          <ac:chgData name="Guest User" userId="" providerId="Windows Live" clId="Web-{49E0F810-8869-4828-906C-6AD39FCC6167}" dt="2023-11-28T16:57:59.596" v="3" actId="1076"/>
          <ac:picMkLst>
            <pc:docMk/>
            <pc:sldMk cId="614597111" sldId="256"/>
            <ac:picMk id="70" creationId="{BD255CED-4E4C-1047-991C-2F69DB10CF61}"/>
          </ac:picMkLst>
        </pc:picChg>
      </pc:sldChg>
    </pc:docChg>
  </pc:docChgLst>
  <pc:docChgLst>
    <pc:chgData name="Thirtha Karmakar" userId="eefdac9c30836840" providerId="LiveId" clId="{40691E5E-198C-42A5-AD4B-13212872A672}"/>
    <pc:docChg chg="undo redo custSel addSld delSld modSld">
      <pc:chgData name="Thirtha Karmakar" userId="eefdac9c30836840" providerId="LiveId" clId="{40691E5E-198C-42A5-AD4B-13212872A672}" dt="2023-11-28T13:57:27.974" v="8095" actId="692"/>
      <pc:docMkLst>
        <pc:docMk/>
      </pc:docMkLst>
      <pc:sldChg chg="addSp delSp modSp mod setBg">
        <pc:chgData name="Thirtha Karmakar" userId="eefdac9c30836840" providerId="LiveId" clId="{40691E5E-198C-42A5-AD4B-13212872A672}" dt="2023-11-28T13:57:27.974" v="8095" actId="692"/>
        <pc:sldMkLst>
          <pc:docMk/>
          <pc:sldMk cId="614597111" sldId="256"/>
        </pc:sldMkLst>
        <pc:spChg chg="add mod">
          <ac:chgData name="Thirtha Karmakar" userId="eefdac9c30836840" providerId="LiveId" clId="{40691E5E-198C-42A5-AD4B-13212872A672}" dt="2023-11-28T13:57:27.974" v="8095" actId="692"/>
          <ac:spMkLst>
            <pc:docMk/>
            <pc:sldMk cId="614597111" sldId="256"/>
            <ac:spMk id="2" creationId="{1788A6B2-85DE-2CC6-F06D-9A1B9E9A66D2}"/>
          </ac:spMkLst>
        </pc:spChg>
        <pc:spChg chg="add del mod">
          <ac:chgData name="Thirtha Karmakar" userId="eefdac9c30836840" providerId="LiveId" clId="{40691E5E-198C-42A5-AD4B-13212872A672}" dt="2023-11-28T11:42:30.585" v="6384" actId="478"/>
          <ac:spMkLst>
            <pc:docMk/>
            <pc:sldMk cId="614597111" sldId="256"/>
            <ac:spMk id="3" creationId="{3F29CE43-34F1-9ECB-DE77-4138A4A47789}"/>
          </ac:spMkLst>
        </pc:spChg>
        <pc:spChg chg="add mod">
          <ac:chgData name="Thirtha Karmakar" userId="eefdac9c30836840" providerId="LiveId" clId="{40691E5E-198C-42A5-AD4B-13212872A672}" dt="2023-11-28T12:52:14.720" v="6971" actId="1076"/>
          <ac:spMkLst>
            <pc:docMk/>
            <pc:sldMk cId="614597111" sldId="256"/>
            <ac:spMk id="4" creationId="{6973F9B1-DEC8-EC20-DD00-79296213A1E8}"/>
          </ac:spMkLst>
        </pc:spChg>
        <pc:spChg chg="add del mod">
          <ac:chgData name="Thirtha Karmakar" userId="eefdac9c30836840" providerId="LiveId" clId="{40691E5E-198C-42A5-AD4B-13212872A672}" dt="2023-11-20T02:28:18.474" v="282" actId="478"/>
          <ac:spMkLst>
            <pc:docMk/>
            <pc:sldMk cId="614597111" sldId="256"/>
            <ac:spMk id="4" creationId="{7AA87B50-AD40-AD69-E1A0-21E2ACFECA4D}"/>
          </ac:spMkLst>
        </pc:spChg>
        <pc:spChg chg="add del mod">
          <ac:chgData name="Thirtha Karmakar" userId="eefdac9c30836840" providerId="LiveId" clId="{40691E5E-198C-42A5-AD4B-13212872A672}" dt="2023-11-28T11:40:04.361" v="6353" actId="478"/>
          <ac:spMkLst>
            <pc:docMk/>
            <pc:sldMk cId="614597111" sldId="256"/>
            <ac:spMk id="5" creationId="{F065E37E-5509-8FE5-D6C9-69A3A4A75665}"/>
          </ac:spMkLst>
        </pc:spChg>
        <pc:spChg chg="add del mod">
          <ac:chgData name="Thirtha Karmakar" userId="eefdac9c30836840" providerId="LiveId" clId="{40691E5E-198C-42A5-AD4B-13212872A672}" dt="2023-11-20T02:49:30.201" v="516" actId="478"/>
          <ac:spMkLst>
            <pc:docMk/>
            <pc:sldMk cId="614597111" sldId="256"/>
            <ac:spMk id="6" creationId="{0018DF18-2624-2CEF-3323-96BBEC06FF11}"/>
          </ac:spMkLst>
        </pc:spChg>
        <pc:spChg chg="add del mod">
          <ac:chgData name="Thirtha Karmakar" userId="eefdac9c30836840" providerId="LiveId" clId="{40691E5E-198C-42A5-AD4B-13212872A672}" dt="2023-11-20T10:06:18.831" v="5386" actId="33699"/>
          <ac:spMkLst>
            <pc:docMk/>
            <pc:sldMk cId="614597111" sldId="256"/>
            <ac:spMk id="6" creationId="{35E992DF-6005-E62A-BD16-F843299BBB0E}"/>
          </ac:spMkLst>
        </pc:spChg>
        <pc:spChg chg="add mod">
          <ac:chgData name="Thirtha Karmakar" userId="eefdac9c30836840" providerId="LiveId" clId="{40691E5E-198C-42A5-AD4B-13212872A672}" dt="2023-11-28T13:10:35.061" v="7534" actId="14100"/>
          <ac:spMkLst>
            <pc:docMk/>
            <pc:sldMk cId="614597111" sldId="256"/>
            <ac:spMk id="7" creationId="{0D03CDE2-8DA2-6E5F-1BD7-D2EA90AB6351}"/>
          </ac:spMkLst>
        </pc:spChg>
        <pc:spChg chg="add del mod topLvl">
          <ac:chgData name="Thirtha Karmakar" userId="eefdac9c30836840" providerId="LiveId" clId="{40691E5E-198C-42A5-AD4B-13212872A672}" dt="2023-11-28T12:47:19.086" v="6859" actId="478"/>
          <ac:spMkLst>
            <pc:docMk/>
            <pc:sldMk cId="614597111" sldId="256"/>
            <ac:spMk id="8" creationId="{EEE8EC41-2F67-F855-9866-66BCB0E8C0FC}"/>
          </ac:spMkLst>
        </pc:spChg>
        <pc:spChg chg="add del mod ord topLvl">
          <ac:chgData name="Thirtha Karmakar" userId="eefdac9c30836840" providerId="LiveId" clId="{40691E5E-198C-42A5-AD4B-13212872A672}" dt="2023-11-28T11:44:07.935" v="6395" actId="478"/>
          <ac:spMkLst>
            <pc:docMk/>
            <pc:sldMk cId="614597111" sldId="256"/>
            <ac:spMk id="9" creationId="{8990D6AE-19E4-666A-FE0A-D2E4144FACE8}"/>
          </ac:spMkLst>
        </pc:spChg>
        <pc:spChg chg="add del mod">
          <ac:chgData name="Thirtha Karmakar" userId="eefdac9c30836840" providerId="LiveId" clId="{40691E5E-198C-42A5-AD4B-13212872A672}" dt="2023-11-20T06:21:43.018" v="4377" actId="478"/>
          <ac:spMkLst>
            <pc:docMk/>
            <pc:sldMk cId="614597111" sldId="256"/>
            <ac:spMk id="9" creationId="{C731E502-7C23-E276-C69A-CF88B120C023}"/>
          </ac:spMkLst>
        </pc:spChg>
        <pc:spChg chg="add del mod">
          <ac:chgData name="Thirtha Karmakar" userId="eefdac9c30836840" providerId="LiveId" clId="{40691E5E-198C-42A5-AD4B-13212872A672}" dt="2023-11-20T04:02:42.559" v="1134" actId="478"/>
          <ac:spMkLst>
            <pc:docMk/>
            <pc:sldMk cId="614597111" sldId="256"/>
            <ac:spMk id="10" creationId="{C2E76363-848E-9453-1D70-CF29B302BBA4}"/>
          </ac:spMkLst>
        </pc:spChg>
        <pc:spChg chg="add mod">
          <ac:chgData name="Thirtha Karmakar" userId="eefdac9c30836840" providerId="LiveId" clId="{40691E5E-198C-42A5-AD4B-13212872A672}" dt="2023-11-20T10:10:29.018" v="5415" actId="571"/>
          <ac:spMkLst>
            <pc:docMk/>
            <pc:sldMk cId="614597111" sldId="256"/>
            <ac:spMk id="11" creationId="{251D8436-E91B-7C1E-E6F4-A3600B88C647}"/>
          </ac:spMkLst>
        </pc:spChg>
        <pc:spChg chg="add del mod">
          <ac:chgData name="Thirtha Karmakar" userId="eefdac9c30836840" providerId="LiveId" clId="{40691E5E-198C-42A5-AD4B-13212872A672}" dt="2023-11-20T04:03:02.692" v="1140" actId="478"/>
          <ac:spMkLst>
            <pc:docMk/>
            <pc:sldMk cId="614597111" sldId="256"/>
            <ac:spMk id="11" creationId="{6851AF85-1DFD-537A-921F-71A582AA4DF2}"/>
          </ac:spMkLst>
        </pc:spChg>
        <pc:spChg chg="add mod">
          <ac:chgData name="Thirtha Karmakar" userId="eefdac9c30836840" providerId="LiveId" clId="{40691E5E-198C-42A5-AD4B-13212872A672}" dt="2023-11-28T13:48:39.197" v="7984" actId="692"/>
          <ac:spMkLst>
            <pc:docMk/>
            <pc:sldMk cId="614597111" sldId="256"/>
            <ac:spMk id="11" creationId="{7A141787-1B45-F1FE-DFF0-711B3165A340}"/>
          </ac:spMkLst>
        </pc:spChg>
        <pc:spChg chg="add del mod">
          <ac:chgData name="Thirtha Karmakar" userId="eefdac9c30836840" providerId="LiveId" clId="{40691E5E-198C-42A5-AD4B-13212872A672}" dt="2023-11-20T05:24:15.724" v="2414" actId="478"/>
          <ac:spMkLst>
            <pc:docMk/>
            <pc:sldMk cId="614597111" sldId="256"/>
            <ac:spMk id="12" creationId="{6F020C9C-D15E-C1DB-3879-84CD2DD57DED}"/>
          </ac:spMkLst>
        </pc:spChg>
        <pc:spChg chg="add del mod">
          <ac:chgData name="Thirtha Karmakar" userId="eefdac9c30836840" providerId="LiveId" clId="{40691E5E-198C-42A5-AD4B-13212872A672}" dt="2023-11-20T03:03:36.918" v="566" actId="767"/>
          <ac:spMkLst>
            <pc:docMk/>
            <pc:sldMk cId="614597111" sldId="256"/>
            <ac:spMk id="13" creationId="{5D948B55-0342-6F32-060E-14DA2229F1C8}"/>
          </ac:spMkLst>
        </pc:spChg>
        <pc:spChg chg="add mod">
          <ac:chgData name="Thirtha Karmakar" userId="eefdac9c30836840" providerId="LiveId" clId="{40691E5E-198C-42A5-AD4B-13212872A672}" dt="2023-11-28T12:52:14.720" v="6971" actId="1076"/>
          <ac:spMkLst>
            <pc:docMk/>
            <pc:sldMk cId="614597111" sldId="256"/>
            <ac:spMk id="13" creationId="{89B21BC4-5F65-5AF9-701A-81EF0F241229}"/>
          </ac:spMkLst>
        </pc:spChg>
        <pc:spChg chg="add del mod">
          <ac:chgData name="Thirtha Karmakar" userId="eefdac9c30836840" providerId="LiveId" clId="{40691E5E-198C-42A5-AD4B-13212872A672}" dt="2023-11-20T03:04:33.551" v="585" actId="11529"/>
          <ac:spMkLst>
            <pc:docMk/>
            <pc:sldMk cId="614597111" sldId="256"/>
            <ac:spMk id="14" creationId="{BA6344E2-7BB7-2E82-5CC9-2B27441B8AA2}"/>
          </ac:spMkLst>
        </pc:spChg>
        <pc:spChg chg="add mod">
          <ac:chgData name="Thirtha Karmakar" userId="eefdac9c30836840" providerId="LiveId" clId="{40691E5E-198C-42A5-AD4B-13212872A672}" dt="2023-11-28T12:52:14.720" v="6971" actId="1076"/>
          <ac:spMkLst>
            <pc:docMk/>
            <pc:sldMk cId="614597111" sldId="256"/>
            <ac:spMk id="14" creationId="{C9C79D3C-FF71-F86A-14C5-BF9B93656684}"/>
          </ac:spMkLst>
        </pc:spChg>
        <pc:spChg chg="add mod">
          <ac:chgData name="Thirtha Karmakar" userId="eefdac9c30836840" providerId="LiveId" clId="{40691E5E-198C-42A5-AD4B-13212872A672}" dt="2023-11-28T11:49:47.171" v="6454" actId="14100"/>
          <ac:spMkLst>
            <pc:docMk/>
            <pc:sldMk cId="614597111" sldId="256"/>
            <ac:spMk id="15" creationId="{20BAAE37-BC3C-CD28-F64B-A2E06CC7176A}"/>
          </ac:spMkLst>
        </pc:spChg>
        <pc:spChg chg="add del">
          <ac:chgData name="Thirtha Karmakar" userId="eefdac9c30836840" providerId="LiveId" clId="{40691E5E-198C-42A5-AD4B-13212872A672}" dt="2023-11-20T03:04:33.080" v="583" actId="11529"/>
          <ac:spMkLst>
            <pc:docMk/>
            <pc:sldMk cId="614597111" sldId="256"/>
            <ac:spMk id="15" creationId="{9F4D63C4-EC1B-4670-B8D2-57D310639D53}"/>
          </ac:spMkLst>
        </pc:spChg>
        <pc:spChg chg="add mod">
          <ac:chgData name="Thirtha Karmakar" userId="eefdac9c30836840" providerId="LiveId" clId="{40691E5E-198C-42A5-AD4B-13212872A672}" dt="2023-11-28T11:47:18.241" v="6424" actId="165"/>
          <ac:spMkLst>
            <pc:docMk/>
            <pc:sldMk cId="614597111" sldId="256"/>
            <ac:spMk id="17" creationId="{785E39FD-04B0-956D-71D4-A3D2649C319B}"/>
          </ac:spMkLst>
        </pc:spChg>
        <pc:spChg chg="add del mod ord topLvl">
          <ac:chgData name="Thirtha Karmakar" userId="eefdac9c30836840" providerId="LiveId" clId="{40691E5E-198C-42A5-AD4B-13212872A672}" dt="2023-11-28T11:48:05.619" v="6432" actId="478"/>
          <ac:spMkLst>
            <pc:docMk/>
            <pc:sldMk cId="614597111" sldId="256"/>
            <ac:spMk id="18" creationId="{337A80C9-80EA-BD1D-D9BA-259AAB38DEB3}"/>
          </ac:spMkLst>
        </pc:spChg>
        <pc:spChg chg="add del mod">
          <ac:chgData name="Thirtha Karmakar" userId="eefdac9c30836840" providerId="LiveId" clId="{40691E5E-198C-42A5-AD4B-13212872A672}" dt="2023-11-28T12:52:30.859" v="6974" actId="478"/>
          <ac:spMkLst>
            <pc:docMk/>
            <pc:sldMk cId="614597111" sldId="256"/>
            <ac:spMk id="19" creationId="{3AA05D61-7FF1-74F0-A780-A50342558043}"/>
          </ac:spMkLst>
        </pc:spChg>
        <pc:spChg chg="add del mod">
          <ac:chgData name="Thirtha Karmakar" userId="eefdac9c30836840" providerId="LiveId" clId="{40691E5E-198C-42A5-AD4B-13212872A672}" dt="2023-11-28T12:51:59.207" v="6968" actId="478"/>
          <ac:spMkLst>
            <pc:docMk/>
            <pc:sldMk cId="614597111" sldId="256"/>
            <ac:spMk id="20" creationId="{783E1D77-C8A1-DE1D-2425-A65C3D59C48F}"/>
          </ac:spMkLst>
        </pc:spChg>
        <pc:spChg chg="add mod">
          <ac:chgData name="Thirtha Karmakar" userId="eefdac9c30836840" providerId="LiveId" clId="{40691E5E-198C-42A5-AD4B-13212872A672}" dt="2023-11-28T11:47:18.241" v="6424" actId="165"/>
          <ac:spMkLst>
            <pc:docMk/>
            <pc:sldMk cId="614597111" sldId="256"/>
            <ac:spMk id="23" creationId="{EA003D6A-06E5-9BA6-A0B1-0D721B299209}"/>
          </ac:spMkLst>
        </pc:spChg>
        <pc:spChg chg="add mod">
          <ac:chgData name="Thirtha Karmakar" userId="eefdac9c30836840" providerId="LiveId" clId="{40691E5E-198C-42A5-AD4B-13212872A672}" dt="2023-11-28T13:33:55.296" v="7722" actId="14100"/>
          <ac:spMkLst>
            <pc:docMk/>
            <pc:sldMk cId="614597111" sldId="256"/>
            <ac:spMk id="26" creationId="{F7C6EA64-831D-596C-0A22-7D6DA7ABC537}"/>
          </ac:spMkLst>
        </pc:spChg>
        <pc:spChg chg="add del mod topLvl">
          <ac:chgData name="Thirtha Karmakar" userId="eefdac9c30836840" providerId="LiveId" clId="{40691E5E-198C-42A5-AD4B-13212872A672}" dt="2023-11-28T13:37:36.589" v="7747" actId="14100"/>
          <ac:spMkLst>
            <pc:docMk/>
            <pc:sldMk cId="614597111" sldId="256"/>
            <ac:spMk id="27" creationId="{DE6EEBCC-45BB-6B75-D148-72D1DF273C49}"/>
          </ac:spMkLst>
        </pc:spChg>
        <pc:spChg chg="add mod">
          <ac:chgData name="Thirtha Karmakar" userId="eefdac9c30836840" providerId="LiveId" clId="{40691E5E-198C-42A5-AD4B-13212872A672}" dt="2023-11-28T13:22:07.074" v="7637" actId="1076"/>
          <ac:spMkLst>
            <pc:docMk/>
            <pc:sldMk cId="614597111" sldId="256"/>
            <ac:spMk id="31" creationId="{AAA8E63A-C8AE-483A-66EC-CD4A0F01F4CF}"/>
          </ac:spMkLst>
        </pc:spChg>
        <pc:spChg chg="add mod">
          <ac:chgData name="Thirtha Karmakar" userId="eefdac9c30836840" providerId="LiveId" clId="{40691E5E-198C-42A5-AD4B-13212872A672}" dt="2023-11-20T14:11:18.015" v="5873" actId="164"/>
          <ac:spMkLst>
            <pc:docMk/>
            <pc:sldMk cId="614597111" sldId="256"/>
            <ac:spMk id="33" creationId="{7F7D1DB5-EB89-0464-13AE-3520C69939CA}"/>
          </ac:spMkLst>
        </pc:spChg>
        <pc:spChg chg="add del">
          <ac:chgData name="Thirtha Karmakar" userId="eefdac9c30836840" providerId="LiveId" clId="{40691E5E-198C-42A5-AD4B-13212872A672}" dt="2023-11-28T11:41:39.473" v="6377" actId="478"/>
          <ac:spMkLst>
            <pc:docMk/>
            <pc:sldMk cId="614597111" sldId="256"/>
            <ac:spMk id="35" creationId="{7D9F4D99-8487-EEF7-0FC0-6230092A86A8}"/>
          </ac:spMkLst>
        </pc:spChg>
        <pc:spChg chg="add mod ord">
          <ac:chgData name="Thirtha Karmakar" userId="eefdac9c30836840" providerId="LiveId" clId="{40691E5E-198C-42A5-AD4B-13212872A672}" dt="2023-11-28T13:48:29.147" v="7972" actId="692"/>
          <ac:spMkLst>
            <pc:docMk/>
            <pc:sldMk cId="614597111" sldId="256"/>
            <ac:spMk id="36" creationId="{DD41B758-F37C-4288-CD48-8ADF8982FF2F}"/>
          </ac:spMkLst>
        </pc:spChg>
        <pc:spChg chg="add del mod topLvl">
          <ac:chgData name="Thirtha Karmakar" userId="eefdac9c30836840" providerId="LiveId" clId="{40691E5E-198C-42A5-AD4B-13212872A672}" dt="2023-11-28T13:33:45.451" v="7720" actId="1076"/>
          <ac:spMkLst>
            <pc:docMk/>
            <pc:sldMk cId="614597111" sldId="256"/>
            <ac:spMk id="38" creationId="{EDC76E30-B133-C2F6-1D6F-23B8B7AED0C7}"/>
          </ac:spMkLst>
        </pc:spChg>
        <pc:spChg chg="add del">
          <ac:chgData name="Thirtha Karmakar" userId="eefdac9c30836840" providerId="LiveId" clId="{40691E5E-198C-42A5-AD4B-13212872A672}" dt="2023-11-28T11:44:11.342" v="6397" actId="22"/>
          <ac:spMkLst>
            <pc:docMk/>
            <pc:sldMk cId="614597111" sldId="256"/>
            <ac:spMk id="41" creationId="{79B55572-FA66-DD62-AAC7-A9EDF7FC327E}"/>
          </ac:spMkLst>
        </pc:spChg>
        <pc:spChg chg="add del mod ord topLvl">
          <ac:chgData name="Thirtha Karmakar" userId="eefdac9c30836840" providerId="LiveId" clId="{40691E5E-198C-42A5-AD4B-13212872A672}" dt="2023-11-28T13:12:11.975" v="7544" actId="478"/>
          <ac:spMkLst>
            <pc:docMk/>
            <pc:sldMk cId="614597111" sldId="256"/>
            <ac:spMk id="43" creationId="{193E39AF-DFFF-266A-D2E5-1A10A4D8CD27}"/>
          </ac:spMkLst>
        </pc:spChg>
        <pc:spChg chg="add del mod ord">
          <ac:chgData name="Thirtha Karmakar" userId="eefdac9c30836840" providerId="LiveId" clId="{40691E5E-198C-42A5-AD4B-13212872A672}" dt="2023-11-20T06:21:28.237" v="4369"/>
          <ac:spMkLst>
            <pc:docMk/>
            <pc:sldMk cId="614597111" sldId="256"/>
            <ac:spMk id="43" creationId="{5AC80094-923F-09F5-6794-026F7905201A}"/>
          </ac:spMkLst>
        </pc:spChg>
        <pc:spChg chg="add mod ord">
          <ac:chgData name="Thirtha Karmakar" userId="eefdac9c30836840" providerId="LiveId" clId="{40691E5E-198C-42A5-AD4B-13212872A672}" dt="2023-11-28T13:48:48.992" v="7996" actId="692"/>
          <ac:spMkLst>
            <pc:docMk/>
            <pc:sldMk cId="614597111" sldId="256"/>
            <ac:spMk id="46" creationId="{27F4A890-ACE8-9F68-F70F-ECCD1CE2F046}"/>
          </ac:spMkLst>
        </pc:spChg>
        <pc:spChg chg="add del">
          <ac:chgData name="Thirtha Karmakar" userId="eefdac9c30836840" providerId="LiveId" clId="{40691E5E-198C-42A5-AD4B-13212872A672}" dt="2023-11-20T09:33:29.829" v="4720"/>
          <ac:spMkLst>
            <pc:docMk/>
            <pc:sldMk cId="614597111" sldId="256"/>
            <ac:spMk id="46" creationId="{EA6239D6-55C6-E5B3-B53D-F5E2282C95BE}"/>
          </ac:spMkLst>
        </pc:spChg>
        <pc:spChg chg="add mod">
          <ac:chgData name="Thirtha Karmakar" userId="eefdac9c30836840" providerId="LiveId" clId="{40691E5E-198C-42A5-AD4B-13212872A672}" dt="2023-11-28T13:34:41.744" v="7733" actId="164"/>
          <ac:spMkLst>
            <pc:docMk/>
            <pc:sldMk cId="614597111" sldId="256"/>
            <ac:spMk id="47" creationId="{47713D82-8425-AC58-1868-535F60A107E8}"/>
          </ac:spMkLst>
        </pc:spChg>
        <pc:spChg chg="add del">
          <ac:chgData name="Thirtha Karmakar" userId="eefdac9c30836840" providerId="LiveId" clId="{40691E5E-198C-42A5-AD4B-13212872A672}" dt="2023-11-20T09:33:29.829" v="4720"/>
          <ac:spMkLst>
            <pc:docMk/>
            <pc:sldMk cId="614597111" sldId="256"/>
            <ac:spMk id="47" creationId="{982050F4-3296-49DB-1266-94621171324A}"/>
          </ac:spMkLst>
        </pc:spChg>
        <pc:spChg chg="add mod ord">
          <ac:chgData name="Thirtha Karmakar" userId="eefdac9c30836840" providerId="LiveId" clId="{40691E5E-198C-42A5-AD4B-13212872A672}" dt="2023-11-28T13:50:05.886" v="8016" actId="14100"/>
          <ac:spMkLst>
            <pc:docMk/>
            <pc:sldMk cId="614597111" sldId="256"/>
            <ac:spMk id="48" creationId="{6081AAA5-5735-3EB1-8D47-C960CB46594D}"/>
          </ac:spMkLst>
        </pc:spChg>
        <pc:spChg chg="add del">
          <ac:chgData name="Thirtha Karmakar" userId="eefdac9c30836840" providerId="LiveId" clId="{40691E5E-198C-42A5-AD4B-13212872A672}" dt="2023-11-20T09:34:03.421" v="4728"/>
          <ac:spMkLst>
            <pc:docMk/>
            <pc:sldMk cId="614597111" sldId="256"/>
            <ac:spMk id="48" creationId="{A99CB593-7022-FB85-C104-4DA53179E432}"/>
          </ac:spMkLst>
        </pc:spChg>
        <pc:spChg chg="add del mod ord">
          <ac:chgData name="Thirtha Karmakar" userId="eefdac9c30836840" providerId="LiveId" clId="{40691E5E-198C-42A5-AD4B-13212872A672}" dt="2023-11-28T13:28:55.282" v="7692" actId="478"/>
          <ac:spMkLst>
            <pc:docMk/>
            <pc:sldMk cId="614597111" sldId="256"/>
            <ac:spMk id="49" creationId="{7FA72E30-72BC-13F5-7208-6FCA5DB45329}"/>
          </ac:spMkLst>
        </pc:spChg>
        <pc:spChg chg="add del">
          <ac:chgData name="Thirtha Karmakar" userId="eefdac9c30836840" providerId="LiveId" clId="{40691E5E-198C-42A5-AD4B-13212872A672}" dt="2023-11-20T09:34:03.421" v="4728"/>
          <ac:spMkLst>
            <pc:docMk/>
            <pc:sldMk cId="614597111" sldId="256"/>
            <ac:spMk id="49" creationId="{EA23E814-DBEE-3BD5-99E9-37AA44E32C74}"/>
          </ac:spMkLst>
        </pc:spChg>
        <pc:spChg chg="add mod">
          <ac:chgData name="Thirtha Karmakar" userId="eefdac9c30836840" providerId="LiveId" clId="{40691E5E-198C-42A5-AD4B-13212872A672}" dt="2023-11-28T13:56:55.212" v="8073" actId="14100"/>
          <ac:spMkLst>
            <pc:docMk/>
            <pc:sldMk cId="614597111" sldId="256"/>
            <ac:spMk id="50" creationId="{A6AF7FD5-F3ED-B1D3-DD7F-C1F54E29C6E9}"/>
          </ac:spMkLst>
        </pc:spChg>
        <pc:spChg chg="add del mod">
          <ac:chgData name="Thirtha Karmakar" userId="eefdac9c30836840" providerId="LiveId" clId="{40691E5E-198C-42A5-AD4B-13212872A672}" dt="2023-11-20T09:34:02.611" v="4726"/>
          <ac:spMkLst>
            <pc:docMk/>
            <pc:sldMk cId="614597111" sldId="256"/>
            <ac:spMk id="50" creationId="{D9F7CAAB-A819-9D20-DA8D-BCBF7D283594}"/>
          </ac:spMkLst>
        </pc:spChg>
        <pc:spChg chg="add del mod">
          <ac:chgData name="Thirtha Karmakar" userId="eefdac9c30836840" providerId="LiveId" clId="{40691E5E-198C-42A5-AD4B-13212872A672}" dt="2023-11-20T09:34:02.611" v="4726"/>
          <ac:spMkLst>
            <pc:docMk/>
            <pc:sldMk cId="614597111" sldId="256"/>
            <ac:spMk id="51" creationId="{AB540D5C-5B51-DA4D-93CD-FCA0102977F5}"/>
          </ac:spMkLst>
        </pc:spChg>
        <pc:spChg chg="add del mod">
          <ac:chgData name="Thirtha Karmakar" userId="eefdac9c30836840" providerId="LiveId" clId="{40691E5E-198C-42A5-AD4B-13212872A672}" dt="2023-11-20T09:34:02.255" v="4725"/>
          <ac:spMkLst>
            <pc:docMk/>
            <pc:sldMk cId="614597111" sldId="256"/>
            <ac:spMk id="52" creationId="{11E03908-30A9-517D-EDBF-1076A7C33982}"/>
          </ac:spMkLst>
        </pc:spChg>
        <pc:spChg chg="add del mod">
          <ac:chgData name="Thirtha Karmakar" userId="eefdac9c30836840" providerId="LiveId" clId="{40691E5E-198C-42A5-AD4B-13212872A672}" dt="2023-11-20T09:34:02.255" v="4725"/>
          <ac:spMkLst>
            <pc:docMk/>
            <pc:sldMk cId="614597111" sldId="256"/>
            <ac:spMk id="53" creationId="{9F957207-FF19-7ABB-E6BF-B3E09919BB94}"/>
          </ac:spMkLst>
        </pc:spChg>
        <pc:spChg chg="mod topLvl">
          <ac:chgData name="Thirtha Karmakar" userId="eefdac9c30836840" providerId="LiveId" clId="{40691E5E-198C-42A5-AD4B-13212872A672}" dt="2023-11-28T13:28:16.469" v="7687" actId="1076"/>
          <ac:spMkLst>
            <pc:docMk/>
            <pc:sldMk cId="614597111" sldId="256"/>
            <ac:spMk id="54" creationId="{5816300A-28FC-66D4-B62D-DFF7713DD4C2}"/>
          </ac:spMkLst>
        </pc:spChg>
        <pc:spChg chg="add mod">
          <ac:chgData name="Thirtha Karmakar" userId="eefdac9c30836840" providerId="LiveId" clId="{40691E5E-198C-42A5-AD4B-13212872A672}" dt="2023-11-20T09:57:49.725" v="5344" actId="571"/>
          <ac:spMkLst>
            <pc:docMk/>
            <pc:sldMk cId="614597111" sldId="256"/>
            <ac:spMk id="54" creationId="{CEC34D7B-3B05-904E-1D24-E15AF3D12C95}"/>
          </ac:spMkLst>
        </pc:spChg>
        <pc:spChg chg="mod">
          <ac:chgData name="Thirtha Karmakar" userId="eefdac9c30836840" providerId="LiveId" clId="{40691E5E-198C-42A5-AD4B-13212872A672}" dt="2023-11-28T12:26:02.461" v="6670" actId="2711"/>
          <ac:spMkLst>
            <pc:docMk/>
            <pc:sldMk cId="614597111" sldId="256"/>
            <ac:spMk id="57" creationId="{087C131C-0203-48BF-851B-6FADBA2E6F0A}"/>
          </ac:spMkLst>
        </pc:spChg>
        <pc:spChg chg="add mod">
          <ac:chgData name="Thirtha Karmakar" userId="eefdac9c30836840" providerId="LiveId" clId="{40691E5E-198C-42A5-AD4B-13212872A672}" dt="2023-11-28T13:57:00.689" v="8074" actId="14100"/>
          <ac:spMkLst>
            <pc:docMk/>
            <pc:sldMk cId="614597111" sldId="256"/>
            <ac:spMk id="66" creationId="{90B2F095-244B-2649-6CFD-5AB047CE175B}"/>
          </ac:spMkLst>
        </pc:spChg>
        <pc:spChg chg="add del mod">
          <ac:chgData name="Thirtha Karmakar" userId="eefdac9c30836840" providerId="LiveId" clId="{40691E5E-198C-42A5-AD4B-13212872A672}" dt="2023-11-28T13:11:58.994" v="7543" actId="478"/>
          <ac:spMkLst>
            <pc:docMk/>
            <pc:sldMk cId="614597111" sldId="256"/>
            <ac:spMk id="67" creationId="{60AF3C06-C18E-525A-1844-5EAB9D9B688B}"/>
          </ac:spMkLst>
        </pc:spChg>
        <pc:spChg chg="add mod ord">
          <ac:chgData name="Thirtha Karmakar" userId="eefdac9c30836840" providerId="LiveId" clId="{40691E5E-198C-42A5-AD4B-13212872A672}" dt="2023-11-28T13:52:02.556" v="8027" actId="14100"/>
          <ac:spMkLst>
            <pc:docMk/>
            <pc:sldMk cId="614597111" sldId="256"/>
            <ac:spMk id="68" creationId="{1017B106-9AEA-9374-23E6-4BA2EF87A819}"/>
          </ac:spMkLst>
        </pc:spChg>
        <pc:spChg chg="add mod">
          <ac:chgData name="Thirtha Karmakar" userId="eefdac9c30836840" providerId="LiveId" clId="{40691E5E-198C-42A5-AD4B-13212872A672}" dt="2023-11-28T13:33:31.841" v="7719" actId="14100"/>
          <ac:spMkLst>
            <pc:docMk/>
            <pc:sldMk cId="614597111" sldId="256"/>
            <ac:spMk id="71" creationId="{55D404A6-E4A0-E5CC-9BF1-0750032CA103}"/>
          </ac:spMkLst>
        </pc:spChg>
        <pc:spChg chg="add mod">
          <ac:chgData name="Thirtha Karmakar" userId="eefdac9c30836840" providerId="LiveId" clId="{40691E5E-198C-42A5-AD4B-13212872A672}" dt="2023-11-28T13:36:20.369" v="7741" actId="1076"/>
          <ac:spMkLst>
            <pc:docMk/>
            <pc:sldMk cId="614597111" sldId="256"/>
            <ac:spMk id="74" creationId="{1B0DBEC0-7F71-94B0-D13F-48A562A5947C}"/>
          </ac:spMkLst>
        </pc:spChg>
        <pc:grpChg chg="add del mod">
          <ac:chgData name="Thirtha Karmakar" userId="eefdac9c30836840" providerId="LiveId" clId="{40691E5E-198C-42A5-AD4B-13212872A672}" dt="2023-11-28T11:47:18.241" v="6424" actId="165"/>
          <ac:grpSpMkLst>
            <pc:docMk/>
            <pc:sldMk cId="614597111" sldId="256"/>
            <ac:grpSpMk id="6" creationId="{4A203563-9EF1-163C-CC6E-B494472BB858}"/>
          </ac:grpSpMkLst>
        </pc:grpChg>
        <pc:grpChg chg="add mod">
          <ac:chgData name="Thirtha Karmakar" userId="eefdac9c30836840" providerId="LiveId" clId="{40691E5E-198C-42A5-AD4B-13212872A672}" dt="2023-11-20T10:10:01.554" v="5411" actId="164"/>
          <ac:grpSpMkLst>
            <pc:docMk/>
            <pc:sldMk cId="614597111" sldId="256"/>
            <ac:grpSpMk id="9" creationId="{24AC7DAD-59F7-7DF7-3BE9-2E789406C70B}"/>
          </ac:grpSpMkLst>
        </pc:grpChg>
        <pc:grpChg chg="add del mod">
          <ac:chgData name="Thirtha Karmakar" userId="eefdac9c30836840" providerId="LiveId" clId="{40691E5E-198C-42A5-AD4B-13212872A672}" dt="2023-11-28T11:43:43.552" v="6393" actId="165"/>
          <ac:grpSpMkLst>
            <pc:docMk/>
            <pc:sldMk cId="614597111" sldId="256"/>
            <ac:grpSpMk id="10" creationId="{0D8DC85D-4690-3A54-EF98-46BAFCA17A72}"/>
          </ac:grpSpMkLst>
        </pc:grpChg>
        <pc:grpChg chg="add mod topLvl">
          <ac:chgData name="Thirtha Karmakar" userId="eefdac9c30836840" providerId="LiveId" clId="{40691E5E-198C-42A5-AD4B-13212872A672}" dt="2023-11-28T13:12:11.975" v="7544" actId="478"/>
          <ac:grpSpMkLst>
            <pc:docMk/>
            <pc:sldMk cId="614597111" sldId="256"/>
            <ac:grpSpMk id="12" creationId="{857126A2-80BF-29C3-4BAD-64887F4BBDD5}"/>
          </ac:grpSpMkLst>
        </pc:grpChg>
        <pc:grpChg chg="add del mod topLvl">
          <ac:chgData name="Thirtha Karmakar" userId="eefdac9c30836840" providerId="LiveId" clId="{40691E5E-198C-42A5-AD4B-13212872A672}" dt="2023-11-28T13:13:50.643" v="7558" actId="1076"/>
          <ac:grpSpMkLst>
            <pc:docMk/>
            <pc:sldMk cId="614597111" sldId="256"/>
            <ac:grpSpMk id="16" creationId="{AB71A9C6-DD0E-BC06-0089-352B94D00160}"/>
          </ac:grpSpMkLst>
        </pc:grpChg>
        <pc:grpChg chg="add del mod topLvl">
          <ac:chgData name="Thirtha Karmakar" userId="eefdac9c30836840" providerId="LiveId" clId="{40691E5E-198C-42A5-AD4B-13212872A672}" dt="2023-11-28T12:12:06.016" v="6621" actId="21"/>
          <ac:grpSpMkLst>
            <pc:docMk/>
            <pc:sldMk cId="614597111" sldId="256"/>
            <ac:grpSpMk id="21" creationId="{8A1D2D51-BDF5-1C26-A561-F4EFAAB8C284}"/>
          </ac:grpSpMkLst>
        </pc:grpChg>
        <pc:grpChg chg="add del mod topLvl">
          <ac:chgData name="Thirtha Karmakar" userId="eefdac9c30836840" providerId="LiveId" clId="{40691E5E-198C-42A5-AD4B-13212872A672}" dt="2023-11-28T12:12:06.016" v="6621" actId="21"/>
          <ac:grpSpMkLst>
            <pc:docMk/>
            <pc:sldMk cId="614597111" sldId="256"/>
            <ac:grpSpMk id="25" creationId="{82E68628-A79F-2EFC-5F2D-DDC34D9E4E55}"/>
          </ac:grpSpMkLst>
        </pc:grpChg>
        <pc:grpChg chg="add mod ord topLvl">
          <ac:chgData name="Thirtha Karmakar" userId="eefdac9c30836840" providerId="LiveId" clId="{40691E5E-198C-42A5-AD4B-13212872A672}" dt="2023-11-28T13:33:09.237" v="7717" actId="164"/>
          <ac:grpSpMkLst>
            <pc:docMk/>
            <pc:sldMk cId="614597111" sldId="256"/>
            <ac:grpSpMk id="28" creationId="{5213B72F-DDB9-3A68-62AA-27E3E03DF83C}"/>
          </ac:grpSpMkLst>
        </pc:grpChg>
        <pc:grpChg chg="add del mod topLvl">
          <ac:chgData name="Thirtha Karmakar" userId="eefdac9c30836840" providerId="LiveId" clId="{40691E5E-198C-42A5-AD4B-13212872A672}" dt="2023-11-28T12:35:06.163" v="6749" actId="165"/>
          <ac:grpSpMkLst>
            <pc:docMk/>
            <pc:sldMk cId="614597111" sldId="256"/>
            <ac:grpSpMk id="30" creationId="{690DEC36-C52A-15B4-549E-ECECC8ECF2BD}"/>
          </ac:grpSpMkLst>
        </pc:grpChg>
        <pc:grpChg chg="add mod topLvl">
          <ac:chgData name="Thirtha Karmakar" userId="eefdac9c30836840" providerId="LiveId" clId="{40691E5E-198C-42A5-AD4B-13212872A672}" dt="2023-11-28T13:21:13.811" v="7626" actId="1076"/>
          <ac:grpSpMkLst>
            <pc:docMk/>
            <pc:sldMk cId="614597111" sldId="256"/>
            <ac:grpSpMk id="32" creationId="{FC11C875-DB8F-E40F-2AEA-948394955F1F}"/>
          </ac:grpSpMkLst>
        </pc:grpChg>
        <pc:grpChg chg="add del mod">
          <ac:chgData name="Thirtha Karmakar" userId="eefdac9c30836840" providerId="LiveId" clId="{40691E5E-198C-42A5-AD4B-13212872A672}" dt="2023-11-28T12:59:09.288" v="7054" actId="478"/>
          <ac:grpSpMkLst>
            <pc:docMk/>
            <pc:sldMk cId="614597111" sldId="256"/>
            <ac:grpSpMk id="34" creationId="{F389524B-EA4A-C525-DA02-4930E4E197B2}"/>
          </ac:grpSpMkLst>
        </pc:grpChg>
        <pc:grpChg chg="add del mod">
          <ac:chgData name="Thirtha Karmakar" userId="eefdac9c30836840" providerId="LiveId" clId="{40691E5E-198C-42A5-AD4B-13212872A672}" dt="2023-11-28T13:12:11.975" v="7544" actId="478"/>
          <ac:grpSpMkLst>
            <pc:docMk/>
            <pc:sldMk cId="614597111" sldId="256"/>
            <ac:grpSpMk id="44" creationId="{C62E8A2D-2939-B4C3-C0B9-1EEB4966DB12}"/>
          </ac:grpSpMkLst>
        </pc:grpChg>
        <pc:grpChg chg="add del mod">
          <ac:chgData name="Thirtha Karmakar" userId="eefdac9c30836840" providerId="LiveId" clId="{40691E5E-198C-42A5-AD4B-13212872A672}" dt="2023-11-28T12:32:49.226" v="6724" actId="165"/>
          <ac:grpSpMkLst>
            <pc:docMk/>
            <pc:sldMk cId="614597111" sldId="256"/>
            <ac:grpSpMk id="51" creationId="{CA51266F-FD26-5EAE-E8DA-45FFEC215AED}"/>
          </ac:grpSpMkLst>
        </pc:grpChg>
        <pc:grpChg chg="add del mod">
          <ac:chgData name="Thirtha Karmakar" userId="eefdac9c30836840" providerId="LiveId" clId="{40691E5E-198C-42A5-AD4B-13212872A672}" dt="2023-11-28T12:23:03.131" v="6635" actId="478"/>
          <ac:grpSpMkLst>
            <pc:docMk/>
            <pc:sldMk cId="614597111" sldId="256"/>
            <ac:grpSpMk id="52" creationId="{7AD6F750-C7C8-4D96-93E7-167A3011F885}"/>
          </ac:grpSpMkLst>
        </pc:grpChg>
        <pc:grpChg chg="add mod">
          <ac:chgData name="Thirtha Karmakar" userId="eefdac9c30836840" providerId="LiveId" clId="{40691E5E-198C-42A5-AD4B-13212872A672}" dt="2023-11-28T13:13:40.394" v="7556" actId="14100"/>
          <ac:grpSpMkLst>
            <pc:docMk/>
            <pc:sldMk cId="614597111" sldId="256"/>
            <ac:grpSpMk id="55" creationId="{080F0184-00D3-B835-878A-606E970C3861}"/>
          </ac:grpSpMkLst>
        </pc:grpChg>
        <pc:grpChg chg="add mod">
          <ac:chgData name="Thirtha Karmakar" userId="eefdac9c30836840" providerId="LiveId" clId="{40691E5E-198C-42A5-AD4B-13212872A672}" dt="2023-11-28T13:34:41.744" v="7733" actId="164"/>
          <ac:grpSpMkLst>
            <pc:docMk/>
            <pc:sldMk cId="614597111" sldId="256"/>
            <ac:grpSpMk id="63" creationId="{B797BC77-B097-95E1-3C70-F489BF82B762}"/>
          </ac:grpSpMkLst>
        </pc:grpChg>
        <pc:grpChg chg="add del mod">
          <ac:chgData name="Thirtha Karmakar" userId="eefdac9c30836840" providerId="LiveId" clId="{40691E5E-198C-42A5-AD4B-13212872A672}" dt="2023-11-28T12:32:58.951" v="6726" actId="165"/>
          <ac:grpSpMkLst>
            <pc:docMk/>
            <pc:sldMk cId="614597111" sldId="256"/>
            <ac:grpSpMk id="64" creationId="{1765FD2B-AC22-3FA5-9033-8DF920C31A81}"/>
          </ac:grpSpMkLst>
        </pc:grpChg>
        <pc:grpChg chg="add del mod">
          <ac:chgData name="Thirtha Karmakar" userId="eefdac9c30836840" providerId="LiveId" clId="{40691E5E-198C-42A5-AD4B-13212872A672}" dt="2023-11-28T12:35:26.170" v="6753" actId="165"/>
          <ac:grpSpMkLst>
            <pc:docMk/>
            <pc:sldMk cId="614597111" sldId="256"/>
            <ac:grpSpMk id="65" creationId="{04F21536-08D2-5159-53CE-C6570DE28193}"/>
          </ac:grpSpMkLst>
        </pc:grpChg>
        <pc:grpChg chg="add mod">
          <ac:chgData name="Thirtha Karmakar" userId="eefdac9c30836840" providerId="LiveId" clId="{40691E5E-198C-42A5-AD4B-13212872A672}" dt="2023-11-28T13:33:09.237" v="7717" actId="164"/>
          <ac:grpSpMkLst>
            <pc:docMk/>
            <pc:sldMk cId="614597111" sldId="256"/>
            <ac:grpSpMk id="72" creationId="{948A3713-6A4E-22F7-EE3F-9F958EBB0054}"/>
          </ac:grpSpMkLst>
        </pc:grpChg>
        <pc:grpChg chg="add mod">
          <ac:chgData name="Thirtha Karmakar" userId="eefdac9c30836840" providerId="LiveId" clId="{40691E5E-198C-42A5-AD4B-13212872A672}" dt="2023-11-28T13:52:02.257" v="8026" actId="14100"/>
          <ac:grpSpMkLst>
            <pc:docMk/>
            <pc:sldMk cId="614597111" sldId="256"/>
            <ac:grpSpMk id="73" creationId="{E1E15DD1-9D84-A301-94A6-799AE71928FD}"/>
          </ac:grpSpMkLst>
        </pc:grpChg>
        <pc:graphicFrameChg chg="add del mod">
          <ac:chgData name="Thirtha Karmakar" userId="eefdac9c30836840" providerId="LiveId" clId="{40691E5E-198C-42A5-AD4B-13212872A672}" dt="2023-11-28T12:16:50.424" v="6632" actId="478"/>
          <ac:graphicFrameMkLst>
            <pc:docMk/>
            <pc:sldMk cId="614597111" sldId="256"/>
            <ac:graphicFrameMk id="60" creationId="{7AD5B9E8-7958-90E2-752B-59F33FAB1332}"/>
          </ac:graphicFrameMkLst>
        </pc:graphicFrameChg>
        <pc:picChg chg="add del mod">
          <ac:chgData name="Thirtha Karmakar" userId="eefdac9c30836840" providerId="LiveId" clId="{40691E5E-198C-42A5-AD4B-13212872A672}" dt="2023-11-20T03:29:15.751" v="797" actId="478"/>
          <ac:picMkLst>
            <pc:docMk/>
            <pc:sldMk cId="614597111" sldId="256"/>
            <ac:picMk id="7" creationId="{788EDDBB-F009-2283-EB24-32F9CDAE23E2}"/>
          </ac:picMkLst>
        </pc:picChg>
        <pc:picChg chg="add mod">
          <ac:chgData name="Thirtha Karmakar" userId="eefdac9c30836840" providerId="LiveId" clId="{40691E5E-198C-42A5-AD4B-13212872A672}" dt="2023-11-20T10:10:29.018" v="5415" actId="571"/>
          <ac:picMkLst>
            <pc:docMk/>
            <pc:sldMk cId="614597111" sldId="256"/>
            <ac:picMk id="10" creationId="{B57162F7-424C-F275-CEE9-38AB363B0E53}"/>
          </ac:picMkLst>
        </pc:picChg>
        <pc:picChg chg="add del mod">
          <ac:chgData name="Thirtha Karmakar" userId="eefdac9c30836840" providerId="LiveId" clId="{40691E5E-198C-42A5-AD4B-13212872A672}" dt="2023-11-20T04:27:48.868" v="1712" actId="478"/>
          <ac:picMkLst>
            <pc:docMk/>
            <pc:sldMk cId="614597111" sldId="256"/>
            <ac:picMk id="17" creationId="{95F567DD-7905-EF58-3DFB-37391F97FBAC}"/>
          </ac:picMkLst>
        </pc:picChg>
        <pc:picChg chg="add mod">
          <ac:chgData name="Thirtha Karmakar" userId="eefdac9c30836840" providerId="LiveId" clId="{40691E5E-198C-42A5-AD4B-13212872A672}" dt="2023-11-28T13:10:35.061" v="7534" actId="14100"/>
          <ac:picMkLst>
            <pc:docMk/>
            <pc:sldMk cId="614597111" sldId="256"/>
            <ac:picMk id="22" creationId="{8906C9F3-BF0B-ACD5-22F3-FC1CCA7C72DE}"/>
          </ac:picMkLst>
        </pc:picChg>
        <pc:picChg chg="add mod ord">
          <ac:chgData name="Thirtha Karmakar" userId="eefdac9c30836840" providerId="LiveId" clId="{40691E5E-198C-42A5-AD4B-13212872A672}" dt="2023-11-28T12:06:26.017" v="6581" actId="1076"/>
          <ac:picMkLst>
            <pc:docMk/>
            <pc:sldMk cId="614597111" sldId="256"/>
            <ac:picMk id="24" creationId="{8EDCD648-B8AF-DDAF-48A4-23BF7FB444EB}"/>
          </ac:picMkLst>
        </pc:picChg>
        <pc:picChg chg="add del mod">
          <ac:chgData name="Thirtha Karmakar" userId="eefdac9c30836840" providerId="LiveId" clId="{40691E5E-198C-42A5-AD4B-13212872A672}" dt="2023-11-20T04:34:17.467" v="1757" actId="478"/>
          <ac:picMkLst>
            <pc:docMk/>
            <pc:sldMk cId="614597111" sldId="256"/>
            <ac:picMk id="26" creationId="{AE255608-A2F0-8FFB-E450-3681AF1C71CA}"/>
          </ac:picMkLst>
        </pc:picChg>
        <pc:picChg chg="add mod modCrop">
          <ac:chgData name="Thirtha Karmakar" userId="eefdac9c30836840" providerId="LiveId" clId="{40691E5E-198C-42A5-AD4B-13212872A672}" dt="2023-11-28T11:47:18.241" v="6424" actId="165"/>
          <ac:picMkLst>
            <pc:docMk/>
            <pc:sldMk cId="614597111" sldId="256"/>
            <ac:picMk id="29" creationId="{1F68DD8C-DA0A-AC90-3B10-76D121F1C1F1}"/>
          </ac:picMkLst>
        </pc:picChg>
        <pc:picChg chg="add del mod">
          <ac:chgData name="Thirtha Karmakar" userId="eefdac9c30836840" providerId="LiveId" clId="{40691E5E-198C-42A5-AD4B-13212872A672}" dt="2023-11-20T04:52:07.709" v="1947" actId="478"/>
          <ac:picMkLst>
            <pc:docMk/>
            <pc:sldMk cId="614597111" sldId="256"/>
            <ac:picMk id="31" creationId="{00FEA624-AA9A-73BF-7E78-5005FA453AAD}"/>
          </ac:picMkLst>
        </pc:picChg>
        <pc:picChg chg="add del mod">
          <ac:chgData name="Thirtha Karmakar" userId="eefdac9c30836840" providerId="LiveId" clId="{40691E5E-198C-42A5-AD4B-13212872A672}" dt="2023-11-20T05:15:08.488" v="2393" actId="478"/>
          <ac:picMkLst>
            <pc:docMk/>
            <pc:sldMk cId="614597111" sldId="256"/>
            <ac:picMk id="33" creationId="{012A8D4B-9654-EB8F-55B4-17BCD1385BD0}"/>
          </ac:picMkLst>
        </pc:picChg>
        <pc:picChg chg="add del mod">
          <ac:chgData name="Thirtha Karmakar" userId="eefdac9c30836840" providerId="LiveId" clId="{40691E5E-198C-42A5-AD4B-13212872A672}" dt="2023-11-20T05:22:47.318" v="2402" actId="478"/>
          <ac:picMkLst>
            <pc:docMk/>
            <pc:sldMk cId="614597111" sldId="256"/>
            <ac:picMk id="35" creationId="{7C3C6041-BD23-5F4E-5708-B0AE213B54BA}"/>
          </ac:picMkLst>
        </pc:picChg>
        <pc:picChg chg="add mod">
          <ac:chgData name="Thirtha Karmakar" userId="eefdac9c30836840" providerId="LiveId" clId="{40691E5E-198C-42A5-AD4B-13212872A672}" dt="2023-11-28T13:33:20.804" v="7718" actId="1076"/>
          <ac:picMkLst>
            <pc:docMk/>
            <pc:sldMk cId="614597111" sldId="256"/>
            <ac:picMk id="37" creationId="{5CF6FAFB-92D7-5F07-7030-BC82A4860511}"/>
          </ac:picMkLst>
        </pc:picChg>
        <pc:picChg chg="add mod">
          <ac:chgData name="Thirtha Karmakar" userId="eefdac9c30836840" providerId="LiveId" clId="{40691E5E-198C-42A5-AD4B-13212872A672}" dt="2023-11-28T13:21:44.828" v="7634" actId="1076"/>
          <ac:picMkLst>
            <pc:docMk/>
            <pc:sldMk cId="614597111" sldId="256"/>
            <ac:picMk id="40" creationId="{B9A86497-F9C1-8019-E428-DFE57A6751B7}"/>
          </ac:picMkLst>
        </pc:picChg>
        <pc:picChg chg="add mod">
          <ac:chgData name="Thirtha Karmakar" userId="eefdac9c30836840" providerId="LiveId" clId="{40691E5E-198C-42A5-AD4B-13212872A672}" dt="2023-11-20T14:11:18.015" v="5873" actId="164"/>
          <ac:picMkLst>
            <pc:docMk/>
            <pc:sldMk cId="614597111" sldId="256"/>
            <ac:picMk id="42" creationId="{3F85B78F-D133-E131-A8B6-A70D412E563E}"/>
          </ac:picMkLst>
        </pc:picChg>
        <pc:picChg chg="add mod">
          <ac:chgData name="Thirtha Karmakar" userId="eefdac9c30836840" providerId="LiveId" clId="{40691E5E-198C-42A5-AD4B-13212872A672}" dt="2023-11-28T11:47:18.241" v="6424" actId="165"/>
          <ac:picMkLst>
            <pc:docMk/>
            <pc:sldMk cId="614597111" sldId="256"/>
            <ac:picMk id="45" creationId="{4A554D02-1570-7773-B06D-0C466966B85C}"/>
          </ac:picMkLst>
        </pc:picChg>
        <pc:picChg chg="del mod topLvl">
          <ac:chgData name="Thirtha Karmakar" userId="eefdac9c30836840" providerId="LiveId" clId="{40691E5E-198C-42A5-AD4B-13212872A672}" dt="2023-11-28T12:23:03.131" v="6635" actId="478"/>
          <ac:picMkLst>
            <pc:docMk/>
            <pc:sldMk cId="614597111" sldId="256"/>
            <ac:picMk id="53" creationId="{EB792724-0B6C-31BD-35FE-DBB795C5E807}"/>
          </ac:picMkLst>
        </pc:picChg>
        <pc:picChg chg="mod">
          <ac:chgData name="Thirtha Karmakar" userId="eefdac9c30836840" providerId="LiveId" clId="{40691E5E-198C-42A5-AD4B-13212872A672}" dt="2023-11-28T12:12:10.601" v="6622"/>
          <ac:picMkLst>
            <pc:docMk/>
            <pc:sldMk cId="614597111" sldId="256"/>
            <ac:picMk id="56" creationId="{B8253948-03DA-D7D3-60D0-67DEBE030644}"/>
          </ac:picMkLst>
        </pc:picChg>
        <pc:picChg chg="add mod">
          <ac:chgData name="Thirtha Karmakar" userId="eefdac9c30836840" providerId="LiveId" clId="{40691E5E-198C-42A5-AD4B-13212872A672}" dt="2023-11-28T13:25:51.634" v="7663" actId="1440"/>
          <ac:picMkLst>
            <pc:docMk/>
            <pc:sldMk cId="614597111" sldId="256"/>
            <ac:picMk id="62" creationId="{2EE6BCCD-0267-EA4F-3BA2-4744A8BF4039}"/>
          </ac:picMkLst>
        </pc:picChg>
        <pc:picChg chg="add mod">
          <ac:chgData name="Thirtha Karmakar" userId="eefdac9c30836840" providerId="LiveId" clId="{40691E5E-198C-42A5-AD4B-13212872A672}" dt="2023-11-28T13:31:08.061" v="7707" actId="1076"/>
          <ac:picMkLst>
            <pc:docMk/>
            <pc:sldMk cId="614597111" sldId="256"/>
            <ac:picMk id="70" creationId="{BD255CED-4E4C-1047-991C-2F69DB10CF61}"/>
          </ac:picMkLst>
        </pc:picChg>
        <pc:picChg chg="add mod">
          <ac:chgData name="Thirtha Karmakar" userId="eefdac9c30836840" providerId="LiveId" clId="{40691E5E-198C-42A5-AD4B-13212872A672}" dt="2023-11-28T13:41:59.063" v="7761" actId="1076"/>
          <ac:picMkLst>
            <pc:docMk/>
            <pc:sldMk cId="614597111" sldId="256"/>
            <ac:picMk id="76" creationId="{D3404C70-62B6-C9DB-C856-FB0E85D4D4A7}"/>
          </ac:picMkLst>
        </pc:picChg>
        <pc:inkChg chg="add">
          <ac:chgData name="Thirtha Karmakar" userId="eefdac9c30836840" providerId="LiveId" clId="{40691E5E-198C-42A5-AD4B-13212872A672}" dt="2023-11-28T13:50:51.104" v="8018" actId="9405"/>
          <ac:inkMkLst>
            <pc:docMk/>
            <pc:sldMk cId="614597111" sldId="256"/>
            <ac:inkMk id="77" creationId="{37091746-B53D-5A51-0904-8B362C61F80E}"/>
          </ac:inkMkLst>
        </pc:inkChg>
        <pc:inkChg chg="add">
          <ac:chgData name="Thirtha Karmakar" userId="eefdac9c30836840" providerId="LiveId" clId="{40691E5E-198C-42A5-AD4B-13212872A672}" dt="2023-11-28T13:50:52.968" v="8019" actId="9405"/>
          <ac:inkMkLst>
            <pc:docMk/>
            <pc:sldMk cId="614597111" sldId="256"/>
            <ac:inkMk id="78" creationId="{131C9DC8-98A1-BA3F-E4A8-48B3DDC0880B}"/>
          </ac:inkMkLst>
        </pc:inkChg>
        <pc:inkChg chg="add del">
          <ac:chgData name="Thirtha Karmakar" userId="eefdac9c30836840" providerId="LiveId" clId="{40691E5E-198C-42A5-AD4B-13212872A672}" dt="2023-11-28T13:51:10.724" v="8021" actId="9405"/>
          <ac:inkMkLst>
            <pc:docMk/>
            <pc:sldMk cId="614597111" sldId="256"/>
            <ac:inkMk id="79" creationId="{C45A930D-C128-C638-2F67-5B1B787022F0}"/>
          </ac:inkMkLst>
        </pc:inkChg>
        <pc:inkChg chg="add del">
          <ac:chgData name="Thirtha Karmakar" userId="eefdac9c30836840" providerId="LiveId" clId="{40691E5E-198C-42A5-AD4B-13212872A672}" dt="2023-11-28T13:51:22.610" v="8023" actId="9405"/>
          <ac:inkMkLst>
            <pc:docMk/>
            <pc:sldMk cId="614597111" sldId="256"/>
            <ac:inkMk id="80" creationId="{82933485-DEDF-CEF7-3ADA-F68029F04408}"/>
          </ac:inkMkLst>
        </pc:inkChg>
      </pc:sldChg>
      <pc:sldChg chg="new del">
        <pc:chgData name="Thirtha Karmakar" userId="eefdac9c30836840" providerId="LiveId" clId="{40691E5E-198C-42A5-AD4B-13212872A672}" dt="2023-11-20T04:18:38.512" v="1656" actId="680"/>
        <pc:sldMkLst>
          <pc:docMk/>
          <pc:sldMk cId="4018594086" sldId="257"/>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8T13:50:51.101"/>
    </inkml:context>
    <inkml:brush xml:id="br0">
      <inkml:brushProperty name="width" value="0.05" units="cm"/>
      <inkml:brushProperty name="height" value="0.05" units="cm"/>
      <inkml:brushProperty name="color" value="#AE198D"/>
      <inkml:brushProperty name="inkEffects" value="galaxy"/>
      <inkml:brushProperty name="anchorX" value="0"/>
      <inkml:brushProperty name="anchorY" value="0"/>
      <inkml:brushProperty name="scaleFactor" value="0.5"/>
    </inkml:brush>
  </inkml:definitions>
  <inkml:trace contextRef="#ctx0" brushRef="#br0">1 0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8T13:50:52.968"/>
    </inkml:context>
    <inkml:brush xml:id="br0">
      <inkml:brushProperty name="width" value="0.05" units="cm"/>
      <inkml:brushProperty name="height" value="0.05" units="cm"/>
      <inkml:brushProperty name="color" value="#AE198D"/>
      <inkml:brushProperty name="inkEffects" value="galaxy"/>
      <inkml:brushProperty name="anchorX" value="-1016"/>
      <inkml:brushProperty name="anchorY" value="-1016"/>
      <inkml:brushProperty name="scaleFactor" value="0.5"/>
    </inkml:brush>
  </inkml:definitions>
  <inkml:trace contextRef="#ctx0" brushRef="#br0">1 1 24575,'0'0'0</inkml:trace>
</inkml:ink>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237694"/>
            <a:ext cx="38404800" cy="11142133"/>
          </a:xfrm>
        </p:spPr>
        <p:txBody>
          <a:bodyPr anchor="b"/>
          <a:lstStyle>
            <a:lvl1pPr algn="ctr">
              <a:defRPr sz="25200"/>
            </a:lvl1pPr>
          </a:lstStyle>
          <a:p>
            <a:r>
              <a:rPr lang="en-US"/>
              <a:t>Click to edit Master title style</a:t>
            </a:r>
          </a:p>
        </p:txBody>
      </p:sp>
      <p:sp>
        <p:nvSpPr>
          <p:cNvPr id="3" name="Subtitle 2"/>
          <p:cNvSpPr>
            <a:spLocks noGrp="1"/>
          </p:cNvSpPr>
          <p:nvPr>
            <p:ph type="subTitle" idx="1"/>
          </p:nvPr>
        </p:nvSpPr>
        <p:spPr>
          <a:xfrm>
            <a:off x="6400800" y="16809511"/>
            <a:ext cx="38404800" cy="7726889"/>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a:t>Click to edit Master subtitle style</a:t>
            </a:r>
          </a:p>
        </p:txBody>
      </p:sp>
      <p:sp>
        <p:nvSpPr>
          <p:cNvPr id="4" name="Date Placeholder 3"/>
          <p:cNvSpPr>
            <a:spLocks noGrp="1"/>
          </p:cNvSpPr>
          <p:nvPr>
            <p:ph type="dt" sz="half" idx="10"/>
          </p:nvPr>
        </p:nvSpPr>
        <p:spPr/>
        <p:txBody>
          <a:bodyPr/>
          <a:lstStyle/>
          <a:p>
            <a:fld id="{0D16949A-EDAC-4E1B-98D3-C8AABA201FC9}"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3E7F83-26EA-4ADD-8F9F-5FC9D5E4ADDA}" type="slidenum">
              <a:rPr lang="en-US" smtClean="0"/>
              <a:t>‹#›</a:t>
            </a:fld>
            <a:endParaRPr lang="en-US"/>
          </a:p>
        </p:txBody>
      </p:sp>
    </p:spTree>
    <p:extLst>
      <p:ext uri="{BB962C8B-B14F-4D97-AF65-F5344CB8AC3E}">
        <p14:creationId xmlns:p14="http://schemas.microsoft.com/office/powerpoint/2010/main" val="13344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949A-EDAC-4E1B-98D3-C8AABA201FC9}"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3E7F83-26EA-4ADD-8F9F-5FC9D5E4ADDA}" type="slidenum">
              <a:rPr lang="en-US" smtClean="0"/>
              <a:t>‹#›</a:t>
            </a:fld>
            <a:endParaRPr lang="en-US"/>
          </a:p>
        </p:txBody>
      </p:sp>
    </p:spTree>
    <p:extLst>
      <p:ext uri="{BB962C8B-B14F-4D97-AF65-F5344CB8AC3E}">
        <p14:creationId xmlns:p14="http://schemas.microsoft.com/office/powerpoint/2010/main" val="2320901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03917"/>
            <a:ext cx="11041380" cy="2712191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520440" y="1703917"/>
            <a:ext cx="32484060" cy="2712191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949A-EDAC-4E1B-98D3-C8AABA201FC9}"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3E7F83-26EA-4ADD-8F9F-5FC9D5E4ADDA}" type="slidenum">
              <a:rPr lang="en-US" smtClean="0"/>
              <a:t>‹#›</a:t>
            </a:fld>
            <a:endParaRPr lang="en-US"/>
          </a:p>
        </p:txBody>
      </p:sp>
    </p:spTree>
    <p:extLst>
      <p:ext uri="{BB962C8B-B14F-4D97-AF65-F5344CB8AC3E}">
        <p14:creationId xmlns:p14="http://schemas.microsoft.com/office/powerpoint/2010/main" val="13533720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949A-EDAC-4E1B-98D3-C8AABA201FC9}"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3E7F83-26EA-4ADD-8F9F-5FC9D5E4ADDA}" type="slidenum">
              <a:rPr lang="en-US" smtClean="0"/>
              <a:t>‹#›</a:t>
            </a:fld>
            <a:endParaRPr lang="en-US"/>
          </a:p>
        </p:txBody>
      </p:sp>
    </p:spTree>
    <p:extLst>
      <p:ext uri="{BB962C8B-B14F-4D97-AF65-F5344CB8AC3E}">
        <p14:creationId xmlns:p14="http://schemas.microsoft.com/office/powerpoint/2010/main" val="2564263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7978780"/>
            <a:ext cx="44165520" cy="13312773"/>
          </a:xfrm>
        </p:spPr>
        <p:txBody>
          <a:bodyPr anchor="b"/>
          <a:lstStyle>
            <a:lvl1pPr>
              <a:defRPr sz="25200"/>
            </a:lvl1pPr>
          </a:lstStyle>
          <a:p>
            <a:r>
              <a:rPr lang="en-US"/>
              <a:t>Click to edit Master title style</a:t>
            </a:r>
          </a:p>
        </p:txBody>
      </p:sp>
      <p:sp>
        <p:nvSpPr>
          <p:cNvPr id="3" name="Text Placeholder 2"/>
          <p:cNvSpPr>
            <a:spLocks noGrp="1"/>
          </p:cNvSpPr>
          <p:nvPr>
            <p:ph type="body" idx="1"/>
          </p:nvPr>
        </p:nvSpPr>
        <p:spPr>
          <a:xfrm>
            <a:off x="3493770" y="21417496"/>
            <a:ext cx="44165520" cy="7000873"/>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949A-EDAC-4E1B-98D3-C8AABA201FC9}"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3E7F83-26EA-4ADD-8F9F-5FC9D5E4ADDA}" type="slidenum">
              <a:rPr lang="en-US" smtClean="0"/>
              <a:t>‹#›</a:t>
            </a:fld>
            <a:endParaRPr lang="en-US"/>
          </a:p>
        </p:txBody>
      </p:sp>
    </p:spTree>
    <p:extLst>
      <p:ext uri="{BB962C8B-B14F-4D97-AF65-F5344CB8AC3E}">
        <p14:creationId xmlns:p14="http://schemas.microsoft.com/office/powerpoint/2010/main" val="3617205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520440" y="8519583"/>
            <a:ext cx="21762720" cy="20306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5923240" y="8519583"/>
            <a:ext cx="21762720" cy="20306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949A-EDAC-4E1B-98D3-C8AABA201FC9}" type="datetimeFigureOut">
              <a:rPr lang="en-US" smtClean="0"/>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3E7F83-26EA-4ADD-8F9F-5FC9D5E4ADDA}" type="slidenum">
              <a:rPr lang="en-US" smtClean="0"/>
              <a:t>‹#›</a:t>
            </a:fld>
            <a:endParaRPr lang="en-US"/>
          </a:p>
        </p:txBody>
      </p:sp>
    </p:spTree>
    <p:extLst>
      <p:ext uri="{BB962C8B-B14F-4D97-AF65-F5344CB8AC3E}">
        <p14:creationId xmlns:p14="http://schemas.microsoft.com/office/powerpoint/2010/main" val="2109744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03919"/>
            <a:ext cx="44165520" cy="6185961"/>
          </a:xfrm>
        </p:spPr>
        <p:txBody>
          <a:bodyPr/>
          <a:lstStyle/>
          <a:p>
            <a:r>
              <a:rPr lang="en-US"/>
              <a:t>Click to edit Master title style</a:t>
            </a:r>
          </a:p>
        </p:txBody>
      </p:sp>
      <p:sp>
        <p:nvSpPr>
          <p:cNvPr id="3" name="Text Placeholder 2"/>
          <p:cNvSpPr>
            <a:spLocks noGrp="1"/>
          </p:cNvSpPr>
          <p:nvPr>
            <p:ph type="body" idx="1"/>
          </p:nvPr>
        </p:nvSpPr>
        <p:spPr>
          <a:xfrm>
            <a:off x="3527112" y="7845427"/>
            <a:ext cx="21662705" cy="3844923"/>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Click to edit Master text styles</a:t>
            </a:r>
          </a:p>
        </p:txBody>
      </p:sp>
      <p:sp>
        <p:nvSpPr>
          <p:cNvPr id="4" name="Content Placeholder 3"/>
          <p:cNvSpPr>
            <a:spLocks noGrp="1"/>
          </p:cNvSpPr>
          <p:nvPr>
            <p:ph sz="half" idx="2"/>
          </p:nvPr>
        </p:nvSpPr>
        <p:spPr>
          <a:xfrm>
            <a:off x="3527112" y="11690350"/>
            <a:ext cx="21662705" cy="171947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5923240" y="7845427"/>
            <a:ext cx="21769390" cy="3844923"/>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Click to edit Master text styles</a:t>
            </a:r>
          </a:p>
        </p:txBody>
      </p:sp>
      <p:sp>
        <p:nvSpPr>
          <p:cNvPr id="6" name="Content Placeholder 5"/>
          <p:cNvSpPr>
            <a:spLocks noGrp="1"/>
          </p:cNvSpPr>
          <p:nvPr>
            <p:ph sz="quarter" idx="4"/>
          </p:nvPr>
        </p:nvSpPr>
        <p:spPr>
          <a:xfrm>
            <a:off x="25923240" y="11690350"/>
            <a:ext cx="21769390" cy="171947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949A-EDAC-4E1B-98D3-C8AABA201FC9}" type="datetimeFigureOut">
              <a:rPr lang="en-US" smtClean="0"/>
              <a:t>11/28/2023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D3E7F83-26EA-4ADD-8F9F-5FC9D5E4ADDA}" type="slidenum">
              <a:rPr lang="en-US" smtClean="0"/>
              <a:t>‹#›</a:t>
            </a:fld>
            <a:endParaRPr lang="en-US"/>
          </a:p>
        </p:txBody>
      </p:sp>
    </p:spTree>
    <p:extLst>
      <p:ext uri="{BB962C8B-B14F-4D97-AF65-F5344CB8AC3E}">
        <p14:creationId xmlns:p14="http://schemas.microsoft.com/office/powerpoint/2010/main" val="29333692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949A-EDAC-4E1B-98D3-C8AABA201FC9}" type="datetimeFigureOut">
              <a:rPr lang="en-US" smtClean="0"/>
              <a:t>11/28/2023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D3E7F83-26EA-4ADD-8F9F-5FC9D5E4ADDA}" type="slidenum">
              <a:rPr lang="en-US" smtClean="0"/>
              <a:t>‹#›</a:t>
            </a:fld>
            <a:endParaRPr lang="en-US"/>
          </a:p>
        </p:txBody>
      </p:sp>
    </p:spTree>
    <p:extLst>
      <p:ext uri="{BB962C8B-B14F-4D97-AF65-F5344CB8AC3E}">
        <p14:creationId xmlns:p14="http://schemas.microsoft.com/office/powerpoint/2010/main" val="3917106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949A-EDAC-4E1B-98D3-C8AABA201FC9}" type="datetimeFigureOut">
              <a:rPr lang="en-US" smtClean="0"/>
              <a:t>11/28/2023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D3E7F83-26EA-4ADD-8F9F-5FC9D5E4ADDA}" type="slidenum">
              <a:rPr lang="en-US" smtClean="0"/>
              <a:t>‹#›</a:t>
            </a:fld>
            <a:endParaRPr lang="en-US"/>
          </a:p>
        </p:txBody>
      </p:sp>
    </p:spTree>
    <p:extLst>
      <p:ext uri="{BB962C8B-B14F-4D97-AF65-F5344CB8AC3E}">
        <p14:creationId xmlns:p14="http://schemas.microsoft.com/office/powerpoint/2010/main" val="4044501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33600"/>
            <a:ext cx="16515395" cy="7467600"/>
          </a:xfrm>
        </p:spPr>
        <p:txBody>
          <a:bodyPr anchor="b"/>
          <a:lstStyle>
            <a:lvl1pPr>
              <a:defRPr sz="13440"/>
            </a:lvl1pPr>
          </a:lstStyle>
          <a:p>
            <a:r>
              <a:rPr lang="en-US"/>
              <a:t>Click to edit Master title style</a:t>
            </a:r>
          </a:p>
        </p:txBody>
      </p:sp>
      <p:sp>
        <p:nvSpPr>
          <p:cNvPr id="3" name="Content Placeholder 2"/>
          <p:cNvSpPr>
            <a:spLocks noGrp="1"/>
          </p:cNvSpPr>
          <p:nvPr>
            <p:ph idx="1"/>
          </p:nvPr>
        </p:nvSpPr>
        <p:spPr>
          <a:xfrm>
            <a:off x="21769390" y="4607986"/>
            <a:ext cx="25923240" cy="22743583"/>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527112" y="9601200"/>
            <a:ext cx="16515395" cy="17787411"/>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Click to edit Master text styles</a:t>
            </a:r>
          </a:p>
        </p:txBody>
      </p:sp>
      <p:sp>
        <p:nvSpPr>
          <p:cNvPr id="5" name="Date Placeholder 4"/>
          <p:cNvSpPr>
            <a:spLocks noGrp="1"/>
          </p:cNvSpPr>
          <p:nvPr>
            <p:ph type="dt" sz="half" idx="10"/>
          </p:nvPr>
        </p:nvSpPr>
        <p:spPr/>
        <p:txBody>
          <a:bodyPr/>
          <a:lstStyle/>
          <a:p>
            <a:fld id="{0D16949A-EDAC-4E1B-98D3-C8AABA201FC9}" type="datetimeFigureOut">
              <a:rPr lang="en-US" smtClean="0"/>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3E7F83-26EA-4ADD-8F9F-5FC9D5E4ADDA}" type="slidenum">
              <a:rPr lang="en-US" smtClean="0"/>
              <a:t>‹#›</a:t>
            </a:fld>
            <a:endParaRPr lang="en-US"/>
          </a:p>
        </p:txBody>
      </p:sp>
    </p:spTree>
    <p:extLst>
      <p:ext uri="{BB962C8B-B14F-4D97-AF65-F5344CB8AC3E}">
        <p14:creationId xmlns:p14="http://schemas.microsoft.com/office/powerpoint/2010/main" val="20877545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33600"/>
            <a:ext cx="16515395" cy="7467600"/>
          </a:xfrm>
        </p:spPr>
        <p:txBody>
          <a:bodyPr anchor="b"/>
          <a:lstStyle>
            <a:lvl1pPr>
              <a:defRPr sz="13440"/>
            </a:lvl1pPr>
          </a:lstStyle>
          <a:p>
            <a:r>
              <a:rPr lang="en-US"/>
              <a:t>Click to edit Master title style</a:t>
            </a:r>
          </a:p>
        </p:txBody>
      </p:sp>
      <p:sp>
        <p:nvSpPr>
          <p:cNvPr id="3" name="Picture Placeholder 2"/>
          <p:cNvSpPr>
            <a:spLocks noGrp="1" noChangeAspect="1"/>
          </p:cNvSpPr>
          <p:nvPr>
            <p:ph type="pic" idx="1"/>
          </p:nvPr>
        </p:nvSpPr>
        <p:spPr>
          <a:xfrm>
            <a:off x="21769390" y="4607986"/>
            <a:ext cx="25923240" cy="22743583"/>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a:t>Click icon to add picture</a:t>
            </a:r>
          </a:p>
        </p:txBody>
      </p:sp>
      <p:sp>
        <p:nvSpPr>
          <p:cNvPr id="4" name="Text Placeholder 3"/>
          <p:cNvSpPr>
            <a:spLocks noGrp="1"/>
          </p:cNvSpPr>
          <p:nvPr>
            <p:ph type="body" sz="half" idx="2"/>
          </p:nvPr>
        </p:nvSpPr>
        <p:spPr>
          <a:xfrm>
            <a:off x="3527112" y="9601200"/>
            <a:ext cx="16515395" cy="17787411"/>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Click to edit Master text styles</a:t>
            </a:r>
          </a:p>
        </p:txBody>
      </p:sp>
      <p:sp>
        <p:nvSpPr>
          <p:cNvPr id="5" name="Date Placeholder 4"/>
          <p:cNvSpPr>
            <a:spLocks noGrp="1"/>
          </p:cNvSpPr>
          <p:nvPr>
            <p:ph type="dt" sz="half" idx="10"/>
          </p:nvPr>
        </p:nvSpPr>
        <p:spPr/>
        <p:txBody>
          <a:bodyPr/>
          <a:lstStyle/>
          <a:p>
            <a:fld id="{0D16949A-EDAC-4E1B-98D3-C8AABA201FC9}" type="datetimeFigureOut">
              <a:rPr lang="en-US" smtClean="0"/>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3E7F83-26EA-4ADD-8F9F-5FC9D5E4ADDA}" type="slidenum">
              <a:rPr lang="en-US" smtClean="0"/>
              <a:t>‹#›</a:t>
            </a:fld>
            <a:endParaRPr lang="en-US"/>
          </a:p>
        </p:txBody>
      </p:sp>
    </p:spTree>
    <p:extLst>
      <p:ext uri="{BB962C8B-B14F-4D97-AF65-F5344CB8AC3E}">
        <p14:creationId xmlns:p14="http://schemas.microsoft.com/office/powerpoint/2010/main" val="10235163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03919"/>
            <a:ext cx="44165520" cy="618596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520440" y="8519583"/>
            <a:ext cx="44165520" cy="2030624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520440" y="29662969"/>
            <a:ext cx="11521440" cy="1703917"/>
          </a:xfrm>
          <a:prstGeom prst="rect">
            <a:avLst/>
          </a:prstGeom>
        </p:spPr>
        <p:txBody>
          <a:bodyPr vert="horz" lIns="91440" tIns="45720" rIns="91440" bIns="45720" rtlCol="0" anchor="ctr"/>
          <a:lstStyle>
            <a:lvl1pPr algn="l">
              <a:defRPr sz="5040">
                <a:solidFill>
                  <a:schemeClr val="tx1">
                    <a:tint val="75000"/>
                  </a:schemeClr>
                </a:solidFill>
              </a:defRPr>
            </a:lvl1pPr>
          </a:lstStyle>
          <a:p>
            <a:fld id="{0D16949A-EDAC-4E1B-98D3-C8AABA201FC9}" type="datetimeFigureOut">
              <a:rPr lang="en-US" smtClean="0"/>
              <a:t>11/28/2023</a:t>
            </a:fld>
            <a:endParaRPr lang="en-US"/>
          </a:p>
        </p:txBody>
      </p:sp>
      <p:sp>
        <p:nvSpPr>
          <p:cNvPr id="5" name="Footer Placeholder 4"/>
          <p:cNvSpPr>
            <a:spLocks noGrp="1"/>
          </p:cNvSpPr>
          <p:nvPr>
            <p:ph type="ftr" sz="quarter" idx="3"/>
          </p:nvPr>
        </p:nvSpPr>
        <p:spPr>
          <a:xfrm>
            <a:off x="16962120" y="29662969"/>
            <a:ext cx="17282160" cy="1703917"/>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29662969"/>
            <a:ext cx="11521440" cy="1703917"/>
          </a:xfrm>
          <a:prstGeom prst="rect">
            <a:avLst/>
          </a:prstGeom>
        </p:spPr>
        <p:txBody>
          <a:bodyPr vert="horz" lIns="91440" tIns="45720" rIns="91440" bIns="45720" rtlCol="0" anchor="ctr"/>
          <a:lstStyle>
            <a:lvl1pPr algn="r">
              <a:defRPr sz="5040">
                <a:solidFill>
                  <a:schemeClr val="tx1">
                    <a:tint val="75000"/>
                  </a:schemeClr>
                </a:solidFill>
              </a:defRPr>
            </a:lvl1pPr>
          </a:lstStyle>
          <a:p>
            <a:fld id="{4D3E7F83-26EA-4ADD-8F9F-5FC9D5E4ADDA}" type="slidenum">
              <a:rPr lang="en-US" smtClean="0"/>
              <a:t>‹#›</a:t>
            </a:fld>
            <a:endParaRPr lang="en-US"/>
          </a:p>
        </p:txBody>
      </p:sp>
    </p:spTree>
    <p:extLst>
      <p:ext uri="{BB962C8B-B14F-4D97-AF65-F5344CB8AC3E}">
        <p14:creationId xmlns:p14="http://schemas.microsoft.com/office/powerpoint/2010/main" val="205926594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customXml" Target="../ink/ink1.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2.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customXml" Target="../ink/ink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66" name="Rectangle: Rounded Corners 65">
                <a:extLst>
                  <a:ext uri="{FF2B5EF4-FFF2-40B4-BE49-F238E27FC236}">
                    <a16:creationId xmlns:a16="http://schemas.microsoft.com/office/drawing/2014/main" id="{90B2F095-244B-2649-6CFD-5AB047CE175B}"/>
                  </a:ext>
                </a:extLst>
              </p:cNvPr>
              <p:cNvSpPr/>
              <p:nvPr/>
            </p:nvSpPr>
            <p:spPr>
              <a:xfrm>
                <a:off x="38826832" y="4142935"/>
                <a:ext cx="12098214" cy="12410050"/>
              </a:xfrm>
              <a:prstGeom prst="roundRect">
                <a:avLst>
                  <a:gd name="adj" fmla="val 3996"/>
                </a:avLst>
              </a:prstGeom>
              <a:solidFill>
                <a:schemeClr val="accent1">
                  <a:lumMod val="40000"/>
                  <a:lumOff val="60000"/>
                  <a:alpha val="80000"/>
                </a:schemeClr>
              </a:solidFill>
              <a:ln w="50800"/>
            </p:spPr>
            <p:style>
              <a:lnRef idx="2">
                <a:schemeClr val="accent1">
                  <a:shade val="15000"/>
                </a:schemeClr>
              </a:lnRef>
              <a:fillRef idx="1">
                <a:schemeClr val="accent1"/>
              </a:fillRef>
              <a:effectRef idx="0">
                <a:schemeClr val="accent1"/>
              </a:effectRef>
              <a:fontRef idx="minor">
                <a:schemeClr val="lt1"/>
              </a:fontRef>
            </p:style>
            <p:txBody>
              <a:bodyPr lIns="274320" tIns="274320" rIns="274320" bIns="274320" rtlCol="0" anchor="ctr"/>
              <a:lstStyle/>
              <a:p>
                <a:pPr algn="just" rtl="0">
                  <a:spcBef>
                    <a:spcPts val="0"/>
                  </a:spcBef>
                  <a:spcAft>
                    <a:spcPts val="0"/>
                  </a:spcAft>
                </a:pPr>
                <a:r>
                  <a:rPr lang="en-US" sz="4000" b="1">
                    <a:solidFill>
                      <a:srgbClr val="002060"/>
                    </a:solidFill>
                    <a:latin typeface="Cambria" panose="02040503050406030204" pitchFamily="18" charset="0"/>
                    <a:ea typeface="Cambria" panose="02040503050406030204" pitchFamily="18" charset="0"/>
                  </a:rPr>
                  <a:t>SIGNAL-TO-NOISE RATIO OF GRAVITATIONAL WAVES:</a:t>
                </a:r>
              </a:p>
              <a:p>
                <a:pPr algn="just" rtl="0">
                  <a:spcBef>
                    <a:spcPts val="0"/>
                  </a:spcBef>
                  <a:spcAft>
                    <a:spcPts val="0"/>
                  </a:spcAft>
                </a:pPr>
                <a:r>
                  <a:rPr lang="en-US" sz="4000">
                    <a:latin typeface="Cambria" panose="02040503050406030204" pitchFamily="18" charset="0"/>
                    <a:ea typeface="Cambria" panose="02040503050406030204" pitchFamily="18" charset="0"/>
                  </a:rPr>
                  <a:t>The SNR for LISA measures the strength of a gravitational wave signal against the detector's background noise at a particular frequency. </a:t>
                </a:r>
              </a:p>
              <a:p>
                <a:r>
                  <a:rPr lang="en-US" sz="4000" b="1">
                    <a:latin typeface="Cambria" panose="02040503050406030204" pitchFamily="18" charset="0"/>
                    <a:ea typeface="Cambria" panose="02040503050406030204" pitchFamily="18" charset="0"/>
                  </a:rPr>
                  <a:t>Chirp Mass  (µ):</a:t>
                </a:r>
                <a:endParaRPr lang="en-US" sz="400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en-US" sz="4000">
                    <a:latin typeface="Cambria" panose="02040503050406030204" pitchFamily="18" charset="0"/>
                    <a:ea typeface="Cambria" panose="02040503050406030204" pitchFamily="18" charset="0"/>
                  </a:rPr>
                  <a:t>Mergers with µ around 1e7 generally show lower SNR values compared to those with significantly larger or smaller µ values.</a:t>
                </a:r>
              </a:p>
              <a:p>
                <a:r>
                  <a:rPr lang="en-US" sz="4000" b="1">
                    <a:latin typeface="Cambria" panose="02040503050406030204" pitchFamily="18" charset="0"/>
                    <a:ea typeface="Cambria" panose="02040503050406030204" pitchFamily="18" charset="0"/>
                  </a:rPr>
                  <a:t>Mass Ratio (q):</a:t>
                </a:r>
                <a:endParaRPr lang="en-US" sz="400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en-US" sz="4000">
                    <a:latin typeface="Cambria" panose="02040503050406030204" pitchFamily="18" charset="0"/>
                    <a:ea typeface="Cambria" panose="02040503050406030204" pitchFamily="18" charset="0"/>
                  </a:rPr>
                  <a:t>Mergers with q or </a:t>
                </a:r>
                <a14:m>
                  <m:oMath xmlns:m="http://schemas.openxmlformats.org/officeDocument/2006/math">
                    <m:f>
                      <m:fPr>
                        <m:ctrlPr>
                          <a:rPr lang="en-US" sz="4000" i="1">
                            <a:latin typeface="Cambria Math" panose="02040503050406030204" pitchFamily="18" charset="0"/>
                            <a:ea typeface="Cambria" panose="02040503050406030204" pitchFamily="18" charset="0"/>
                          </a:rPr>
                        </m:ctrlPr>
                      </m:fPr>
                      <m:num>
                        <m:sSub>
                          <m:sSubPr>
                            <m:ctrlPr>
                              <a:rPr lang="en-US" sz="4000" i="1">
                                <a:latin typeface="Cambria Math" panose="02040503050406030204" pitchFamily="18" charset="0"/>
                                <a:ea typeface="Cambria" panose="02040503050406030204" pitchFamily="18" charset="0"/>
                              </a:rPr>
                            </m:ctrlPr>
                          </m:sSubPr>
                          <m:e>
                            <m:r>
                              <a:rPr lang="en-US" sz="4000" i="1">
                                <a:latin typeface="Cambria Math" panose="02040503050406030204" pitchFamily="18" charset="0"/>
                                <a:ea typeface="Cambria" panose="02040503050406030204" pitchFamily="18" charset="0"/>
                              </a:rPr>
                              <m:t>𝑀</m:t>
                            </m:r>
                          </m:e>
                          <m:sub>
                            <m:r>
                              <a:rPr lang="en-US" sz="4000" i="1">
                                <a:latin typeface="Cambria Math" panose="02040503050406030204" pitchFamily="18" charset="0"/>
                                <a:ea typeface="Cambria" panose="02040503050406030204" pitchFamily="18" charset="0"/>
                              </a:rPr>
                              <m:t>1</m:t>
                            </m:r>
                          </m:sub>
                        </m:sSub>
                      </m:num>
                      <m:den>
                        <m:sSub>
                          <m:sSubPr>
                            <m:ctrlPr>
                              <a:rPr lang="en-US" sz="4000" i="1">
                                <a:latin typeface="Cambria Math" panose="02040503050406030204" pitchFamily="18" charset="0"/>
                                <a:ea typeface="Cambria" panose="02040503050406030204" pitchFamily="18" charset="0"/>
                              </a:rPr>
                            </m:ctrlPr>
                          </m:sSubPr>
                          <m:e>
                            <m:r>
                              <a:rPr lang="en-US" sz="4000" i="1">
                                <a:latin typeface="Cambria Math" panose="02040503050406030204" pitchFamily="18" charset="0"/>
                                <a:ea typeface="Cambria" panose="02040503050406030204" pitchFamily="18" charset="0"/>
                              </a:rPr>
                              <m:t>𝑀</m:t>
                            </m:r>
                          </m:e>
                          <m:sub>
                            <m:r>
                              <a:rPr lang="en-US" sz="4000" i="1">
                                <a:latin typeface="Cambria Math" panose="02040503050406030204" pitchFamily="18" charset="0"/>
                                <a:ea typeface="Cambria" panose="02040503050406030204" pitchFamily="18" charset="0"/>
                              </a:rPr>
                              <m:t>2</m:t>
                            </m:r>
                          </m:sub>
                        </m:sSub>
                      </m:den>
                    </m:f>
                  </m:oMath>
                </a14:m>
                <a:r>
                  <a:rPr lang="en-US" sz="4000">
                    <a:latin typeface="Cambria" panose="02040503050406030204" pitchFamily="18" charset="0"/>
                    <a:ea typeface="Cambria" panose="02040503050406030204" pitchFamily="18" charset="0"/>
                  </a:rPr>
                  <a:t> around 1 display higher average SNR values compared to other ratios.</a:t>
                </a:r>
              </a:p>
              <a:p>
                <a:r>
                  <a:rPr lang="en-US" sz="4000" b="1">
                    <a:latin typeface="Cambria" panose="02040503050406030204" pitchFamily="18" charset="0"/>
                    <a:ea typeface="Cambria" panose="02040503050406030204" pitchFamily="18" charset="0"/>
                  </a:rPr>
                  <a:t>Redshift (z):</a:t>
                </a:r>
                <a:endParaRPr lang="en-US" sz="400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en-US" sz="4000">
                    <a:latin typeface="Cambria" panose="02040503050406030204" pitchFamily="18" charset="0"/>
                    <a:ea typeface="Cambria" panose="02040503050406030204" pitchFamily="18" charset="0"/>
                  </a:rPr>
                  <a:t>SNR remains relatively stable for z &gt; 1 but starts to increase for z &lt; 1 </a:t>
                </a:r>
              </a:p>
              <a:p>
                <a:pPr marL="285750" indent="-285750">
                  <a:buFont typeface="Arial" panose="020B0604020202020204" pitchFamily="34" charset="0"/>
                  <a:buChar char="•"/>
                </a:pPr>
                <a:r>
                  <a:rPr lang="en-US" sz="4000">
                    <a:latin typeface="Cambria" panose="02040503050406030204" pitchFamily="18" charset="0"/>
                    <a:ea typeface="Cambria" panose="02040503050406030204" pitchFamily="18" charset="0"/>
                  </a:rPr>
                  <a:t>Despite lower redshifts usually suggesting higher SNR due to proximity, smaller observed SNR values imply that q might be a more influential factor than z.</a:t>
                </a:r>
              </a:p>
            </p:txBody>
          </p:sp>
        </mc:Choice>
        <mc:Fallback>
          <p:sp>
            <p:nvSpPr>
              <p:cNvPr id="66" name="Rectangle: Rounded Corners 65">
                <a:extLst>
                  <a:ext uri="{FF2B5EF4-FFF2-40B4-BE49-F238E27FC236}">
                    <a16:creationId xmlns:a16="http://schemas.microsoft.com/office/drawing/2014/main" id="{90B2F095-244B-2649-6CFD-5AB047CE175B}"/>
                  </a:ext>
                </a:extLst>
              </p:cNvPr>
              <p:cNvSpPr>
                <a:spLocks noRot="1" noChangeAspect="1" noMove="1" noResize="1" noEditPoints="1" noAdjustHandles="1" noChangeArrowheads="1" noChangeShapeType="1" noTextEdit="1"/>
              </p:cNvSpPr>
              <p:nvPr/>
            </p:nvSpPr>
            <p:spPr>
              <a:xfrm>
                <a:off x="38826832" y="4142935"/>
                <a:ext cx="12098214" cy="12410050"/>
              </a:xfrm>
              <a:prstGeom prst="roundRect">
                <a:avLst>
                  <a:gd name="adj" fmla="val 3996"/>
                </a:avLst>
              </a:prstGeom>
              <a:blipFill>
                <a:blip r:embed="rId3"/>
                <a:stretch>
                  <a:fillRect b="-294"/>
                </a:stretch>
              </a:blipFill>
              <a:ln w="50800"/>
            </p:spPr>
            <p:txBody>
              <a:bodyPr/>
              <a:lstStyle/>
              <a:p>
                <a:r>
                  <a:rPr lang="en-US">
                    <a:noFill/>
                  </a:rPr>
                  <a:t> </a:t>
                </a:r>
              </a:p>
            </p:txBody>
          </p:sp>
        </mc:Fallback>
      </mc:AlternateContent>
      <p:sp>
        <p:nvSpPr>
          <p:cNvPr id="36" name="Rectangle: Rounded Corners 35">
            <a:extLst>
              <a:ext uri="{FF2B5EF4-FFF2-40B4-BE49-F238E27FC236}">
                <a16:creationId xmlns:a16="http://schemas.microsoft.com/office/drawing/2014/main" id="{DD41B758-F37C-4288-CD48-8ADF8982FF2F}"/>
              </a:ext>
            </a:extLst>
          </p:cNvPr>
          <p:cNvSpPr/>
          <p:nvPr/>
        </p:nvSpPr>
        <p:spPr>
          <a:xfrm>
            <a:off x="293078" y="12285784"/>
            <a:ext cx="12063045" cy="19155508"/>
          </a:xfrm>
          <a:prstGeom prst="roundRect">
            <a:avLst>
              <a:gd name="adj" fmla="val 3996"/>
            </a:avLst>
          </a:prstGeom>
          <a:solidFill>
            <a:schemeClr val="accent1">
              <a:lumMod val="40000"/>
              <a:lumOff val="60000"/>
              <a:alpha val="80000"/>
            </a:schemeClr>
          </a:solidFill>
          <a:ln w="508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lIns="274320" tIns="274320" rIns="274320" bIns="274320" rtlCol="0" anchor="t"/>
          <a:lstStyle/>
          <a:p>
            <a:pPr algn="just" rtl="0">
              <a:spcBef>
                <a:spcPts val="0"/>
              </a:spcBef>
              <a:spcAft>
                <a:spcPts val="0"/>
              </a:spcAft>
            </a:pPr>
            <a:r>
              <a:rPr lang="en-US" sz="3800" b="1">
                <a:solidFill>
                  <a:srgbClr val="002060"/>
                </a:solidFill>
                <a:latin typeface="Cambria" panose="02040503050406030204" pitchFamily="18" charset="0"/>
                <a:ea typeface="Cambria" panose="02040503050406030204" pitchFamily="18" charset="0"/>
              </a:rPr>
              <a:t>SIMULATION DETAILS:</a:t>
            </a:r>
          </a:p>
          <a:p>
            <a:pPr algn="just" rtl="0">
              <a:spcBef>
                <a:spcPts val="0"/>
              </a:spcBef>
              <a:spcAft>
                <a:spcPts val="0"/>
              </a:spcAft>
            </a:pPr>
            <a:r>
              <a:rPr lang="en-US" sz="3800">
                <a:solidFill>
                  <a:srgbClr val="000000"/>
                </a:solidFill>
                <a:latin typeface="Cambria" panose="02040503050406030204" pitchFamily="18" charset="0"/>
                <a:ea typeface="Cambria" panose="02040503050406030204" pitchFamily="18" charset="0"/>
              </a:rPr>
              <a:t>The </a:t>
            </a:r>
            <a:r>
              <a:rPr lang="en-US" sz="3800" err="1">
                <a:solidFill>
                  <a:srgbClr val="000000"/>
                </a:solidFill>
                <a:latin typeface="Cambria" panose="02040503050406030204" pitchFamily="18" charset="0"/>
                <a:ea typeface="Cambria" panose="02040503050406030204" pitchFamily="18" charset="0"/>
              </a:rPr>
              <a:t>IllustrisTNG</a:t>
            </a:r>
            <a:r>
              <a:rPr lang="en-US" sz="3800">
                <a:solidFill>
                  <a:srgbClr val="000000"/>
                </a:solidFill>
                <a:latin typeface="Cambria" panose="02040503050406030204" pitchFamily="18" charset="0"/>
                <a:ea typeface="Cambria" panose="02040503050406030204" pitchFamily="18" charset="0"/>
              </a:rPr>
              <a:t> project is a set of publicly available simulations of our universe, starting from the very early universe (&lt;20 million years after the big bang) and continuing until the modern day.  The TNG project includes 20 simulations, with varying physical size, resolution, and physics models included.  These simulations model gravitational, hydrodynamical, and magnetic interactions of matter in the universe, as well as star formation and feedback, chemical makeup of gas, and black hole interactions, with a goal of better understanding how galaxy formation works.  Of particular importance to us, the black holes and galaxy properties generated from the simulation have been compared to what we can observe in the real universe.  </a:t>
            </a: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solidFill>
                <a:srgbClr val="000000"/>
              </a:solidFill>
              <a:latin typeface="Cambria" panose="02040503050406030204" pitchFamily="18" charset="0"/>
              <a:ea typeface="Cambria" panose="02040503050406030204" pitchFamily="18" charset="0"/>
            </a:endParaRPr>
          </a:p>
          <a:p>
            <a:pPr algn="just" rtl="0">
              <a:spcBef>
                <a:spcPts val="0"/>
              </a:spcBef>
              <a:spcAft>
                <a:spcPts val="0"/>
              </a:spcAft>
            </a:pPr>
            <a:endParaRPr lang="en-US" sz="3800">
              <a:latin typeface="Cambria" panose="02040503050406030204" pitchFamily="18" charset="0"/>
              <a:ea typeface="Cambria" panose="02040503050406030204" pitchFamily="18" charset="0"/>
            </a:endParaRPr>
          </a:p>
        </p:txBody>
      </p:sp>
      <p:sp>
        <p:nvSpPr>
          <p:cNvPr id="48" name="Rectangle: Rounded Corners 47">
            <a:extLst>
              <a:ext uri="{FF2B5EF4-FFF2-40B4-BE49-F238E27FC236}">
                <a16:creationId xmlns:a16="http://schemas.microsoft.com/office/drawing/2014/main" id="{6081AAA5-5735-3EB1-8D47-C960CB46594D}"/>
              </a:ext>
            </a:extLst>
          </p:cNvPr>
          <p:cNvSpPr/>
          <p:nvPr/>
        </p:nvSpPr>
        <p:spPr>
          <a:xfrm>
            <a:off x="25884554" y="8182708"/>
            <a:ext cx="12825046" cy="23188246"/>
          </a:xfrm>
          <a:prstGeom prst="roundRect">
            <a:avLst>
              <a:gd name="adj" fmla="val 3996"/>
            </a:avLst>
          </a:prstGeom>
          <a:solidFill>
            <a:schemeClr val="accent1">
              <a:lumMod val="40000"/>
              <a:lumOff val="60000"/>
              <a:alpha val="80000"/>
            </a:schemeClr>
          </a:solidFill>
          <a:ln w="50800"/>
        </p:spPr>
        <p:style>
          <a:lnRef idx="2">
            <a:schemeClr val="accent1">
              <a:shade val="15000"/>
            </a:schemeClr>
          </a:lnRef>
          <a:fillRef idx="1">
            <a:schemeClr val="accent1"/>
          </a:fillRef>
          <a:effectRef idx="0">
            <a:schemeClr val="accent1"/>
          </a:effectRef>
          <a:fontRef idx="minor">
            <a:schemeClr val="lt1"/>
          </a:fontRef>
        </p:style>
        <p:txBody>
          <a:bodyPr lIns="274320" tIns="91440" rIns="274320" bIns="274320" rtlCol="0" anchor="t"/>
          <a:lstStyle/>
          <a:p>
            <a:pPr algn="just"/>
            <a:r>
              <a:rPr lang="en-US" sz="4000" b="1">
                <a:solidFill>
                  <a:srgbClr val="002060"/>
                </a:solidFill>
                <a:latin typeface="Cambria" panose="02040503050406030204" pitchFamily="18" charset="0"/>
                <a:ea typeface="Cambria" panose="02040503050406030204" pitchFamily="18" charset="0"/>
              </a:rPr>
              <a:t>LISA-DETECTION FREQUENCY AND STRAIN:</a:t>
            </a:r>
            <a:endParaRPr lang="en-US" sz="4000">
              <a:solidFill>
                <a:srgbClr val="002060"/>
              </a:solidFill>
              <a:latin typeface="Cambria" panose="02040503050406030204" pitchFamily="18" charset="0"/>
              <a:ea typeface="Cambria" panose="02040503050406030204" pitchFamily="18" charset="0"/>
            </a:endParaRPr>
          </a:p>
        </p:txBody>
      </p:sp>
      <p:sp>
        <p:nvSpPr>
          <p:cNvPr id="46" name="Rectangle: Rounded Corners 45">
            <a:extLst>
              <a:ext uri="{FF2B5EF4-FFF2-40B4-BE49-F238E27FC236}">
                <a16:creationId xmlns:a16="http://schemas.microsoft.com/office/drawing/2014/main" id="{27F4A890-ACE8-9F68-F70F-ECCD1CE2F046}"/>
              </a:ext>
            </a:extLst>
          </p:cNvPr>
          <p:cNvSpPr/>
          <p:nvPr/>
        </p:nvSpPr>
        <p:spPr>
          <a:xfrm>
            <a:off x="12508523" y="4149969"/>
            <a:ext cx="13235354" cy="27220985"/>
          </a:xfrm>
          <a:prstGeom prst="roundRect">
            <a:avLst>
              <a:gd name="adj" fmla="val 3996"/>
            </a:avLst>
          </a:prstGeom>
          <a:solidFill>
            <a:schemeClr val="accent1">
              <a:lumMod val="40000"/>
              <a:lumOff val="60000"/>
              <a:alpha val="80000"/>
            </a:schemeClr>
          </a:solidFill>
          <a:ln w="50800"/>
        </p:spPr>
        <p:style>
          <a:lnRef idx="2">
            <a:schemeClr val="accent1">
              <a:shade val="15000"/>
            </a:schemeClr>
          </a:lnRef>
          <a:fillRef idx="1">
            <a:schemeClr val="accent1"/>
          </a:fillRef>
          <a:effectRef idx="0">
            <a:schemeClr val="accent1"/>
          </a:effectRef>
          <a:fontRef idx="minor">
            <a:schemeClr val="lt1"/>
          </a:fontRef>
        </p:style>
        <p:txBody>
          <a:bodyPr lIns="274320" tIns="91440" rIns="274320" bIns="274320" rtlCol="0" anchor="t"/>
          <a:lstStyle/>
          <a:p>
            <a:pPr algn="just" rtl="0">
              <a:spcBef>
                <a:spcPts val="0"/>
              </a:spcBef>
              <a:spcAft>
                <a:spcPts val="0"/>
              </a:spcAft>
            </a:pPr>
            <a:r>
              <a:rPr lang="en-US" sz="4400" b="1">
                <a:solidFill>
                  <a:srgbClr val="002060"/>
                </a:solidFill>
                <a:latin typeface="Cambria" panose="02040503050406030204" pitchFamily="18" charset="0"/>
                <a:ea typeface="Cambria" panose="02040503050406030204" pitchFamily="18" charset="0"/>
              </a:rPr>
              <a:t>BLACKHOLE MERGER CHARACTERISTICS</a:t>
            </a:r>
          </a:p>
          <a:p>
            <a:pPr algn="just" rtl="0">
              <a:spcBef>
                <a:spcPts val="0"/>
              </a:spcBef>
              <a:spcAft>
                <a:spcPts val="0"/>
              </a:spcAft>
            </a:pPr>
            <a:r>
              <a:rPr lang="en-US" sz="4000" b="1">
                <a:latin typeface="Cambria" panose="02040503050406030204" pitchFamily="18" charset="0"/>
                <a:ea typeface="Cambria" panose="02040503050406030204" pitchFamily="18" charset="0"/>
              </a:rPr>
              <a:t>Redshift &amp; Time Dependency: </a:t>
            </a:r>
          </a:p>
          <a:p>
            <a:pPr marL="457200" indent="-457200" algn="just">
              <a:buFont typeface="Arial" panose="020B0604020202020204" pitchFamily="34" charset="0"/>
              <a:buChar char="•"/>
            </a:pPr>
            <a:r>
              <a:rPr lang="en-US" sz="3800">
                <a:latin typeface="Cambria"/>
                <a:ea typeface="Cambria"/>
              </a:rPr>
              <a:t>More mergers occur at low redshift (z) than at high redshift. 77% of mergers happened at z &lt; 2.</a:t>
            </a:r>
          </a:p>
          <a:p>
            <a:pPr marL="457200" indent="-457200" algn="just" rtl="0">
              <a:spcBef>
                <a:spcPts val="0"/>
              </a:spcBef>
              <a:spcAft>
                <a:spcPts val="0"/>
              </a:spcAft>
              <a:buFont typeface="Arial" panose="020B0604020202020204" pitchFamily="34" charset="0"/>
              <a:buChar char="•"/>
            </a:pPr>
            <a:r>
              <a:rPr lang="en-US" sz="3800">
                <a:latin typeface="Cambria"/>
                <a:ea typeface="Cambria"/>
              </a:rPr>
              <a:t>Mergers in the early universe happen at a slower rate, peaking at ~3 billion years after the big bang, and then decreasing until the current time</a:t>
            </a:r>
          </a:p>
          <a:p>
            <a:pPr marL="457200" indent="-457200" algn="just" rtl="0">
              <a:spcBef>
                <a:spcPts val="0"/>
              </a:spcBef>
              <a:spcAft>
                <a:spcPts val="0"/>
              </a:spcAft>
              <a:buFont typeface="Arial" panose="020B0604020202020204" pitchFamily="34" charset="0"/>
              <a:buChar char="•"/>
            </a:pPr>
            <a:endParaRPr lang="en-US" sz="4000">
              <a:latin typeface="Cambria" panose="02040503050406030204" pitchFamily="18" charset="0"/>
              <a:ea typeface="Cambria" panose="02040503050406030204" pitchFamily="18" charset="0"/>
            </a:endParaRPr>
          </a:p>
          <a:p>
            <a:pPr marL="457200" indent="-457200" algn="just" rtl="0">
              <a:spcBef>
                <a:spcPts val="0"/>
              </a:spcBef>
              <a:spcAft>
                <a:spcPts val="0"/>
              </a:spcAft>
              <a:buFont typeface="Arial" panose="020B0604020202020204" pitchFamily="34" charset="0"/>
              <a:buChar char="•"/>
            </a:pPr>
            <a:endParaRPr lang="en-US" sz="4000">
              <a:latin typeface="Cambria" panose="02040503050406030204" pitchFamily="18" charset="0"/>
              <a:ea typeface="Cambria" panose="02040503050406030204" pitchFamily="18" charset="0"/>
            </a:endParaRPr>
          </a:p>
          <a:p>
            <a:pPr marL="457200" indent="-457200" algn="just" rtl="0">
              <a:spcBef>
                <a:spcPts val="0"/>
              </a:spcBef>
              <a:spcAft>
                <a:spcPts val="0"/>
              </a:spcAft>
              <a:buFont typeface="Arial" panose="020B0604020202020204" pitchFamily="34" charset="0"/>
              <a:buChar char="•"/>
            </a:pPr>
            <a:endParaRPr lang="en-US" sz="4000">
              <a:latin typeface="Cambria" panose="02040503050406030204" pitchFamily="18" charset="0"/>
              <a:ea typeface="Cambria" panose="02040503050406030204" pitchFamily="18" charset="0"/>
            </a:endParaRPr>
          </a:p>
          <a:p>
            <a:pPr marL="457200" indent="-457200" algn="just" rtl="0">
              <a:spcBef>
                <a:spcPts val="0"/>
              </a:spcBef>
              <a:spcAft>
                <a:spcPts val="0"/>
              </a:spcAft>
              <a:buFont typeface="Arial" panose="020B0604020202020204" pitchFamily="34" charset="0"/>
              <a:buChar char="•"/>
            </a:pPr>
            <a:endParaRPr lang="en-US" sz="4000">
              <a:latin typeface="Cambria" panose="02040503050406030204" pitchFamily="18" charset="0"/>
              <a:ea typeface="Cambria" panose="02040503050406030204" pitchFamily="18" charset="0"/>
            </a:endParaRPr>
          </a:p>
          <a:p>
            <a:pPr marL="457200" indent="-457200" algn="just" rtl="0">
              <a:spcBef>
                <a:spcPts val="0"/>
              </a:spcBef>
              <a:spcAft>
                <a:spcPts val="0"/>
              </a:spcAft>
              <a:buFont typeface="Arial" panose="020B0604020202020204" pitchFamily="34" charset="0"/>
              <a:buChar char="•"/>
            </a:pPr>
            <a:endParaRPr lang="en-US" sz="4000">
              <a:latin typeface="Cambria" panose="02040503050406030204" pitchFamily="18" charset="0"/>
              <a:ea typeface="Cambria" panose="02040503050406030204" pitchFamily="18" charset="0"/>
            </a:endParaRPr>
          </a:p>
          <a:p>
            <a:pPr marL="457200" indent="-457200" algn="just" rtl="0">
              <a:spcBef>
                <a:spcPts val="0"/>
              </a:spcBef>
              <a:spcAft>
                <a:spcPts val="0"/>
              </a:spcAft>
              <a:buFont typeface="Arial" panose="020B0604020202020204" pitchFamily="34" charset="0"/>
              <a:buChar char="•"/>
            </a:pPr>
            <a:endParaRPr lang="en-US" sz="4000">
              <a:latin typeface="Cambria" panose="02040503050406030204" pitchFamily="18" charset="0"/>
              <a:ea typeface="Cambria" panose="02040503050406030204" pitchFamily="18" charset="0"/>
            </a:endParaRPr>
          </a:p>
          <a:p>
            <a:pPr marL="457200" indent="-457200" algn="just" rtl="0">
              <a:spcBef>
                <a:spcPts val="0"/>
              </a:spcBef>
              <a:spcAft>
                <a:spcPts val="0"/>
              </a:spcAft>
              <a:buFont typeface="Arial" panose="020B0604020202020204" pitchFamily="34" charset="0"/>
              <a:buChar char="•"/>
            </a:pPr>
            <a:endParaRPr lang="en-US" sz="4000">
              <a:latin typeface="Cambria" panose="02040503050406030204" pitchFamily="18" charset="0"/>
              <a:ea typeface="Cambria" panose="02040503050406030204" pitchFamily="18" charset="0"/>
            </a:endParaRPr>
          </a:p>
        </p:txBody>
      </p:sp>
      <p:sp>
        <p:nvSpPr>
          <p:cNvPr id="2" name="Rectangle: Rounded Corners 1">
            <a:extLst>
              <a:ext uri="{FF2B5EF4-FFF2-40B4-BE49-F238E27FC236}">
                <a16:creationId xmlns:a16="http://schemas.microsoft.com/office/drawing/2014/main" id="{1788A6B2-85DE-2CC6-F06D-9A1B9E9A66D2}"/>
              </a:ext>
            </a:extLst>
          </p:cNvPr>
          <p:cNvSpPr/>
          <p:nvPr/>
        </p:nvSpPr>
        <p:spPr>
          <a:xfrm>
            <a:off x="398585" y="351692"/>
            <a:ext cx="50466827" cy="3419061"/>
          </a:xfrm>
          <a:prstGeom prst="roundRect">
            <a:avLst>
              <a:gd name="adj" fmla="val 4324"/>
            </a:avLst>
          </a:prstGeom>
          <a:solidFill>
            <a:schemeClr val="accent1">
              <a:lumMod val="40000"/>
              <a:lumOff val="60000"/>
              <a:alpha val="90000"/>
            </a:schemeClr>
          </a:solidFill>
          <a:ln w="793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0" b="1">
                <a:solidFill>
                  <a:srgbClr val="002060"/>
                </a:solidFill>
                <a:latin typeface="Cambria" panose="02040503050406030204" pitchFamily="18" charset="0"/>
                <a:ea typeface="Cambria" panose="02040503050406030204" pitchFamily="18" charset="0"/>
              </a:rPr>
              <a:t>Gravitational Wave Predictions from Supermassive Black Hole Mergers in Cosmological Simulations </a:t>
            </a:r>
          </a:p>
          <a:p>
            <a:pPr algn="ctr"/>
            <a:r>
              <a:rPr lang="en-US" sz="5400" b="1">
                <a:solidFill>
                  <a:srgbClr val="002060"/>
                </a:solidFill>
                <a:latin typeface="Cambria" panose="02040503050406030204" pitchFamily="18" charset="0"/>
                <a:ea typeface="Cambria" panose="02040503050406030204" pitchFamily="18" charset="0"/>
              </a:rPr>
              <a:t> </a:t>
            </a:r>
            <a:r>
              <a:rPr lang="en-US" sz="4800" b="1">
                <a:latin typeface="Cambria" panose="02040503050406030204" pitchFamily="18" charset="0"/>
                <a:ea typeface="Cambria" panose="02040503050406030204" pitchFamily="18" charset="0"/>
              </a:rPr>
              <a:t>Thirtha Karmakar, Dr. Colin </a:t>
            </a:r>
            <a:r>
              <a:rPr lang="en-US" sz="4800" b="1" err="1">
                <a:latin typeface="Cambria" panose="02040503050406030204" pitchFamily="18" charset="0"/>
                <a:ea typeface="Cambria" panose="02040503050406030204" pitchFamily="18" charset="0"/>
              </a:rPr>
              <a:t>DeGraf</a:t>
            </a:r>
            <a:r>
              <a:rPr lang="en-US" sz="4800" b="1">
                <a:latin typeface="Cambria" panose="02040503050406030204" pitchFamily="18" charset="0"/>
                <a:ea typeface="Cambria" panose="02040503050406030204" pitchFamily="18" charset="0"/>
              </a:rPr>
              <a:t> </a:t>
            </a:r>
          </a:p>
          <a:p>
            <a:pPr algn="ctr"/>
            <a:r>
              <a:rPr lang="en-US" sz="4800" b="1">
                <a:latin typeface="Cambria" panose="02040503050406030204" pitchFamily="18" charset="0"/>
                <a:ea typeface="Cambria" panose="02040503050406030204" pitchFamily="18" charset="0"/>
              </a:rPr>
              <a:t>Truman State University, Kirksville, MO-63501.</a:t>
            </a:r>
            <a:r>
              <a:rPr lang="en-US" sz="4800" b="1">
                <a:ln>
                  <a:solidFill>
                    <a:schemeClr val="tx1"/>
                  </a:solidFill>
                </a:ln>
                <a:latin typeface="Cambria" panose="02040503050406030204" pitchFamily="18" charset="0"/>
                <a:ea typeface="Cambria" panose="02040503050406030204" pitchFamily="18" charset="0"/>
              </a:rPr>
              <a:t> </a:t>
            </a:r>
          </a:p>
        </p:txBody>
      </p:sp>
      <p:sp>
        <p:nvSpPr>
          <p:cNvPr id="4" name="TextBox 3">
            <a:extLst>
              <a:ext uri="{FF2B5EF4-FFF2-40B4-BE49-F238E27FC236}">
                <a16:creationId xmlns:a16="http://schemas.microsoft.com/office/drawing/2014/main" id="{6973F9B1-DEC8-EC20-DD00-79296213A1E8}"/>
              </a:ext>
            </a:extLst>
          </p:cNvPr>
          <p:cNvSpPr txBox="1"/>
          <p:nvPr/>
        </p:nvSpPr>
        <p:spPr>
          <a:xfrm>
            <a:off x="833718" y="30444141"/>
            <a:ext cx="11564470" cy="484094"/>
          </a:xfrm>
          <a:prstGeom prst="rect">
            <a:avLst/>
          </a:prstGeom>
          <a:noFill/>
        </p:spPr>
        <p:txBody>
          <a:bodyPr wrap="square" rtlCol="0">
            <a:spAutoFit/>
          </a:bodyPr>
          <a:lstStyle/>
          <a:p>
            <a:endParaRPr lang="en-US"/>
          </a:p>
        </p:txBody>
      </p:sp>
      <p:grpSp>
        <p:nvGrpSpPr>
          <p:cNvPr id="12" name="Group 11">
            <a:extLst>
              <a:ext uri="{FF2B5EF4-FFF2-40B4-BE49-F238E27FC236}">
                <a16:creationId xmlns:a16="http://schemas.microsoft.com/office/drawing/2014/main" id="{857126A2-80BF-29C3-4BAD-64887F4BBDD5}"/>
              </a:ext>
            </a:extLst>
          </p:cNvPr>
          <p:cNvGrpSpPr/>
          <p:nvPr/>
        </p:nvGrpSpPr>
        <p:grpSpPr>
          <a:xfrm>
            <a:off x="372163" y="22126018"/>
            <a:ext cx="11850097" cy="8578341"/>
            <a:chOff x="-10863609" y="39960839"/>
            <a:chExt cx="10801036" cy="8304330"/>
          </a:xfrm>
        </p:grpSpPr>
        <p:pic>
          <p:nvPicPr>
            <p:cNvPr id="22" name="Picture 21" descr="Full simulation cubes of TNG300 (on the top) and TNG100 (on the bottom), showing dark matter, gas temperature, and magnetic field strength, all at the present day (z=0)">
              <a:extLst>
                <a:ext uri="{FF2B5EF4-FFF2-40B4-BE49-F238E27FC236}">
                  <a16:creationId xmlns:a16="http://schemas.microsoft.com/office/drawing/2014/main" id="{8906C9F3-BF0B-ACD5-22F3-FC1CCA7C72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51561" y="39960839"/>
              <a:ext cx="10640037" cy="7131584"/>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0D03CDE2-8DA2-6E5F-1BD7-D2EA90AB6351}"/>
                </a:ext>
              </a:extLst>
            </p:cNvPr>
            <p:cNvSpPr txBox="1"/>
            <p:nvPr/>
          </p:nvSpPr>
          <p:spPr>
            <a:xfrm>
              <a:off x="-10863609" y="47103181"/>
              <a:ext cx="10801036" cy="1161988"/>
            </a:xfrm>
            <a:prstGeom prst="rect">
              <a:avLst/>
            </a:prstGeom>
            <a:noFill/>
          </p:spPr>
          <p:txBody>
            <a:bodyPr wrap="square" rtlCol="0">
              <a:spAutoFit/>
            </a:bodyPr>
            <a:lstStyle/>
            <a:p>
              <a:r>
                <a:rPr lang="en-US" sz="2400" b="1" i="1">
                  <a:latin typeface="Cambria" panose="02040503050406030204" pitchFamily="18" charset="0"/>
                  <a:ea typeface="Cambria" panose="02040503050406030204" pitchFamily="18" charset="0"/>
                </a:rPr>
                <a:t>Figure 1: </a:t>
              </a:r>
              <a:r>
                <a:rPr lang="en-US" sz="2400" i="1">
                  <a:latin typeface="Cambria" panose="02040503050406030204" pitchFamily="18" charset="0"/>
                  <a:ea typeface="Cambria" panose="02040503050406030204" pitchFamily="18" charset="0"/>
                </a:rPr>
                <a:t>Full simulation cubes of TNG300 (on the top) and TNG100 (on the bottom), showing dark matter, gas temperature, and magnetic field strength, all at the present day (z=0) credit: TNG Simulations</a:t>
              </a:r>
            </a:p>
          </p:txBody>
        </p:sp>
      </p:grpSp>
      <p:sp>
        <p:nvSpPr>
          <p:cNvPr id="13" name="TextBox 12">
            <a:extLst>
              <a:ext uri="{FF2B5EF4-FFF2-40B4-BE49-F238E27FC236}">
                <a16:creationId xmlns:a16="http://schemas.microsoft.com/office/drawing/2014/main" id="{89B21BC4-5F65-5AF9-701A-81EF0F241229}"/>
              </a:ext>
            </a:extLst>
          </p:cNvPr>
          <p:cNvSpPr txBox="1"/>
          <p:nvPr/>
        </p:nvSpPr>
        <p:spPr>
          <a:xfrm>
            <a:off x="25146000" y="15544800"/>
            <a:ext cx="914400" cy="914400"/>
          </a:xfrm>
          <a:prstGeom prst="rect">
            <a:avLst/>
          </a:prstGeom>
          <a:noFill/>
        </p:spPr>
        <p:txBody>
          <a:bodyPr wrap="square" rtlCol="0">
            <a:spAutoFit/>
          </a:bodyPr>
          <a:lstStyle/>
          <a:p>
            <a:endParaRPr lang="en-US"/>
          </a:p>
        </p:txBody>
      </p:sp>
      <p:sp>
        <p:nvSpPr>
          <p:cNvPr id="14" name="TextBox 13">
            <a:extLst>
              <a:ext uri="{FF2B5EF4-FFF2-40B4-BE49-F238E27FC236}">
                <a16:creationId xmlns:a16="http://schemas.microsoft.com/office/drawing/2014/main" id="{C9C79D3C-FF71-F86A-14C5-BF9B93656684}"/>
              </a:ext>
            </a:extLst>
          </p:cNvPr>
          <p:cNvSpPr txBox="1"/>
          <p:nvPr/>
        </p:nvSpPr>
        <p:spPr>
          <a:xfrm>
            <a:off x="25146000" y="15544800"/>
            <a:ext cx="914400" cy="914400"/>
          </a:xfrm>
          <a:prstGeom prst="rect">
            <a:avLst/>
          </a:prstGeom>
          <a:noFill/>
        </p:spPr>
        <p:txBody>
          <a:bodyPr wrap="square" rtlCol="0">
            <a:spAutoFit/>
          </a:bodyPr>
          <a:lstStyle/>
          <a:p>
            <a:endParaRPr lang="en-US"/>
          </a:p>
        </p:txBody>
      </p:sp>
      <p:sp>
        <p:nvSpPr>
          <p:cNvPr id="27" name="TextBox 26">
            <a:extLst>
              <a:ext uri="{FF2B5EF4-FFF2-40B4-BE49-F238E27FC236}">
                <a16:creationId xmlns:a16="http://schemas.microsoft.com/office/drawing/2014/main" id="{DE6EEBCC-45BB-6B75-D148-72D1DF273C49}"/>
              </a:ext>
            </a:extLst>
          </p:cNvPr>
          <p:cNvSpPr txBox="1"/>
          <p:nvPr/>
        </p:nvSpPr>
        <p:spPr>
          <a:xfrm>
            <a:off x="12918833" y="18585499"/>
            <a:ext cx="12543690" cy="2369971"/>
          </a:xfrm>
          <a:prstGeom prst="rect">
            <a:avLst/>
          </a:prstGeom>
          <a:noFill/>
        </p:spPr>
        <p:txBody>
          <a:bodyPr wrap="square" lIns="91440" tIns="45720" rIns="91440" bIns="45720" rtlCol="0" anchor="ctr">
            <a:spAutoFit/>
          </a:bodyPr>
          <a:lstStyle/>
          <a:p>
            <a:pPr algn="just"/>
            <a:r>
              <a:rPr lang="en-US" sz="3800" b="1">
                <a:latin typeface="Cambria" panose="02040503050406030204" pitchFamily="18" charset="0"/>
                <a:ea typeface="Cambria" panose="02040503050406030204" pitchFamily="18" charset="0"/>
              </a:rPr>
              <a:t>Mass Dependency:</a:t>
            </a:r>
            <a:r>
              <a:rPr lang="en-US" sz="3800">
                <a:latin typeface="Cambria" panose="02040503050406030204" pitchFamily="18" charset="0"/>
                <a:ea typeface="Cambria" panose="02040503050406030204" pitchFamily="18" charset="0"/>
              </a:rPr>
              <a:t> </a:t>
            </a:r>
          </a:p>
          <a:p>
            <a:pPr marL="571500" indent="-571500" algn="just">
              <a:buFont typeface="Arial" panose="020B0604020202020204" pitchFamily="34" charset="0"/>
              <a:buChar char="•"/>
            </a:pPr>
            <a:r>
              <a:rPr lang="en-US" sz="3800">
                <a:latin typeface="Cambria"/>
                <a:ea typeface="Cambria"/>
              </a:rPr>
              <a:t>High-redshift (z &gt; 6) shows mostly low-mass (M</a:t>
            </a:r>
            <a:r>
              <a:rPr lang="en-US" sz="3800" baseline="-25000">
                <a:latin typeface="Cambria"/>
                <a:ea typeface="Cambria"/>
              </a:rPr>
              <a:t>1</a:t>
            </a:r>
            <a:r>
              <a:rPr lang="en-US" sz="3800">
                <a:latin typeface="Cambria"/>
                <a:ea typeface="Cambria"/>
              </a:rPr>
              <a:t> &amp; M</a:t>
            </a:r>
            <a:r>
              <a:rPr lang="en-US" sz="3800" baseline="-25000">
                <a:latin typeface="Cambria"/>
                <a:ea typeface="Cambria"/>
              </a:rPr>
              <a:t>2</a:t>
            </a:r>
            <a:r>
              <a:rPr lang="en-US" sz="3800">
                <a:latin typeface="Cambria"/>
                <a:ea typeface="Cambria"/>
              </a:rPr>
              <a:t>&lt;10</a:t>
            </a:r>
            <a:r>
              <a:rPr lang="en-US" sz="3800" baseline="30000">
                <a:latin typeface="Cambria"/>
                <a:ea typeface="Cambria"/>
              </a:rPr>
              <a:t>6.5</a:t>
            </a:r>
            <a:r>
              <a:rPr lang="en-US" sz="3800">
                <a:latin typeface="Cambria"/>
                <a:ea typeface="Cambria"/>
              </a:rPr>
              <a:t> M</a:t>
            </a:r>
            <a:r>
              <a:rPr lang="en-US" sz="3800" baseline="-25000">
                <a:latin typeface="Cambria"/>
                <a:ea typeface="Cambria"/>
              </a:rPr>
              <a:t>⊙</a:t>
            </a:r>
            <a:r>
              <a:rPr lang="en-US" sz="3800">
                <a:latin typeface="Cambria"/>
                <a:ea typeface="Cambria"/>
              </a:rPr>
              <a:t> mergers; moderate redshift (2-6) features primarily low-mass mergers but includes higher masses; low-redshift (z &lt; 2) is characterized by mostly larger mass mergers.</a:t>
            </a:r>
          </a:p>
        </p:txBody>
      </p:sp>
      <p:grpSp>
        <p:nvGrpSpPr>
          <p:cNvPr id="16" name="Group 15">
            <a:extLst>
              <a:ext uri="{FF2B5EF4-FFF2-40B4-BE49-F238E27FC236}">
                <a16:creationId xmlns:a16="http://schemas.microsoft.com/office/drawing/2014/main" id="{AB71A9C6-DD0E-BC06-0089-352B94D00160}"/>
              </a:ext>
            </a:extLst>
          </p:cNvPr>
          <p:cNvGrpSpPr/>
          <p:nvPr/>
        </p:nvGrpSpPr>
        <p:grpSpPr>
          <a:xfrm>
            <a:off x="13303349" y="8792308"/>
            <a:ext cx="11760590" cy="9148690"/>
            <a:chOff x="13791423" y="8299561"/>
            <a:chExt cx="11461021" cy="9365775"/>
          </a:xfrm>
        </p:grpSpPr>
        <p:pic>
          <p:nvPicPr>
            <p:cNvPr id="24" name="Picture 23" descr="A graph of age of the universe&#10;&#10;Description automatically generated">
              <a:extLst>
                <a:ext uri="{FF2B5EF4-FFF2-40B4-BE49-F238E27FC236}">
                  <a16:creationId xmlns:a16="http://schemas.microsoft.com/office/drawing/2014/main" id="{8EDCD648-B8AF-DDAF-48A4-23BF7FB444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91702" y="8299561"/>
              <a:ext cx="11437494" cy="8578122"/>
            </a:xfrm>
            <a:prstGeom prst="rect">
              <a:avLst/>
            </a:prstGeom>
          </p:spPr>
        </p:pic>
        <p:sp>
          <p:nvSpPr>
            <p:cNvPr id="15" name="TextBox 14">
              <a:extLst>
                <a:ext uri="{FF2B5EF4-FFF2-40B4-BE49-F238E27FC236}">
                  <a16:creationId xmlns:a16="http://schemas.microsoft.com/office/drawing/2014/main" id="{20BAAE37-BC3C-CD28-F64B-A2E06CC7176A}"/>
                </a:ext>
              </a:extLst>
            </p:cNvPr>
            <p:cNvSpPr txBox="1"/>
            <p:nvPr/>
          </p:nvSpPr>
          <p:spPr>
            <a:xfrm>
              <a:off x="13791423" y="16834339"/>
              <a:ext cx="11461021" cy="830997"/>
            </a:xfrm>
            <a:prstGeom prst="rect">
              <a:avLst/>
            </a:prstGeom>
            <a:noFill/>
          </p:spPr>
          <p:txBody>
            <a:bodyPr wrap="square" rtlCol="0">
              <a:spAutoFit/>
            </a:bodyPr>
            <a:lstStyle/>
            <a:p>
              <a:r>
                <a:rPr lang="en-US" sz="2400" b="1" i="1">
                  <a:latin typeface="Cambria" panose="02040503050406030204" pitchFamily="18" charset="0"/>
                  <a:ea typeface="Cambria" panose="02040503050406030204" pitchFamily="18" charset="0"/>
                </a:rPr>
                <a:t> Figure 2: </a:t>
              </a:r>
              <a:r>
                <a:rPr lang="en-US" sz="2400" i="1">
                  <a:latin typeface="Cambria" panose="02040503050406030204" pitchFamily="18" charset="0"/>
                  <a:ea typeface="Cambria" panose="02040503050406030204" pitchFamily="18" charset="0"/>
                </a:rPr>
                <a:t>Number of Mergers with respect to the Age Of the Universe. Each bin here represents around 325 million years.</a:t>
              </a:r>
            </a:p>
          </p:txBody>
        </p:sp>
      </p:grpSp>
      <p:sp>
        <p:nvSpPr>
          <p:cNvPr id="38" name="TextBox 37">
            <a:extLst>
              <a:ext uri="{FF2B5EF4-FFF2-40B4-BE49-F238E27FC236}">
                <a16:creationId xmlns:a16="http://schemas.microsoft.com/office/drawing/2014/main" id="{EDC76E30-B133-C2F6-1D6F-23B8B7AED0C7}"/>
              </a:ext>
            </a:extLst>
          </p:cNvPr>
          <p:cNvSpPr txBox="1"/>
          <p:nvPr/>
        </p:nvSpPr>
        <p:spPr>
          <a:xfrm>
            <a:off x="26279628" y="17337638"/>
            <a:ext cx="12101726" cy="3768211"/>
          </a:xfrm>
          <a:prstGeom prst="rect">
            <a:avLst/>
          </a:prstGeom>
          <a:noFill/>
        </p:spPr>
        <p:txBody>
          <a:bodyPr wrap="square" rtlCol="0">
            <a:spAutoFit/>
          </a:bodyPr>
          <a:lstStyle/>
          <a:p>
            <a:pPr algn="just"/>
            <a:r>
              <a:rPr lang="en-US" sz="3800" b="1">
                <a:latin typeface="Cambria" panose="02040503050406030204" pitchFamily="18" charset="0"/>
                <a:ea typeface="Cambria" panose="02040503050406030204" pitchFamily="18" charset="0"/>
              </a:rPr>
              <a:t>Parameter dependence of Strain (</a:t>
            </a:r>
            <a:r>
              <a:rPr lang="en-US" sz="3800" b="1" err="1">
                <a:latin typeface="Cambria" panose="02040503050406030204" pitchFamily="18" charset="0"/>
                <a:ea typeface="Cambria" panose="02040503050406030204" pitchFamily="18" charset="0"/>
              </a:rPr>
              <a:t>h</a:t>
            </a:r>
            <a:r>
              <a:rPr lang="en-US" sz="3800" b="1" baseline="-25000" err="1">
                <a:latin typeface="Cambria" panose="02040503050406030204" pitchFamily="18" charset="0"/>
                <a:ea typeface="Cambria" panose="02040503050406030204" pitchFamily="18" charset="0"/>
              </a:rPr>
              <a:t>c</a:t>
            </a:r>
            <a:r>
              <a:rPr lang="en-US" sz="3800" b="1">
                <a:latin typeface="Cambria" panose="02040503050406030204" pitchFamily="18" charset="0"/>
                <a:ea typeface="Cambria" panose="02040503050406030204" pitchFamily="18" charset="0"/>
              </a:rPr>
              <a:t>) &amp; Frequency(f</a:t>
            </a:r>
            <a:r>
              <a:rPr lang="en-US" sz="3800" b="1" baseline="-25000">
                <a:latin typeface="Cambria" panose="02040503050406030204" pitchFamily="18" charset="0"/>
                <a:ea typeface="Cambria" panose="02040503050406030204" pitchFamily="18" charset="0"/>
              </a:rPr>
              <a:t>c</a:t>
            </a:r>
            <a:r>
              <a:rPr lang="en-US" sz="3800" b="1">
                <a:latin typeface="Cambria" panose="02040503050406030204" pitchFamily="18" charset="0"/>
                <a:ea typeface="Cambria" panose="02040503050406030204" pitchFamily="18" charset="0"/>
              </a:rPr>
              <a:t>):</a:t>
            </a:r>
          </a:p>
          <a:p>
            <a:pPr algn="just"/>
            <a:r>
              <a:rPr lang="en-US" sz="3800" b="1">
                <a:latin typeface="Cambria" panose="02040503050406030204" pitchFamily="18" charset="0"/>
                <a:ea typeface="Cambria" panose="02040503050406030204" pitchFamily="18" charset="0"/>
              </a:rPr>
              <a:t>Effect of z:</a:t>
            </a:r>
          </a:p>
          <a:p>
            <a:pPr marL="571500" indent="-571500" algn="just">
              <a:buFont typeface="Arial" panose="020B0604020202020204" pitchFamily="34" charset="0"/>
              <a:buChar char="•"/>
            </a:pPr>
            <a:r>
              <a:rPr lang="en-US" sz="3800">
                <a:latin typeface="Cambria" panose="02040503050406030204" pitchFamily="18" charset="0"/>
                <a:ea typeface="Cambria" panose="02040503050406030204" pitchFamily="18" charset="0"/>
              </a:rPr>
              <a:t>Strain decreases with increasing z, while frequency decreases at the highest redshifts </a:t>
            </a:r>
          </a:p>
          <a:p>
            <a:pPr algn="just"/>
            <a:r>
              <a:rPr lang="en-US" sz="3800" b="1">
                <a:latin typeface="Cambria" panose="02040503050406030204" pitchFamily="18" charset="0"/>
                <a:ea typeface="Cambria" panose="02040503050406030204" pitchFamily="18" charset="0"/>
              </a:rPr>
              <a:t>Impact of M</a:t>
            </a:r>
            <a:r>
              <a:rPr lang="en-US" sz="3800" b="1" baseline="-25000">
                <a:latin typeface="Cambria" panose="02040503050406030204" pitchFamily="18" charset="0"/>
                <a:ea typeface="Cambria" panose="02040503050406030204" pitchFamily="18" charset="0"/>
              </a:rPr>
              <a:t>1</a:t>
            </a:r>
            <a:r>
              <a:rPr lang="en-US" sz="3800" b="1">
                <a:latin typeface="Cambria" panose="02040503050406030204" pitchFamily="18" charset="0"/>
                <a:ea typeface="Cambria" panose="02040503050406030204" pitchFamily="18" charset="0"/>
              </a:rPr>
              <a:t> and M</a:t>
            </a:r>
            <a:r>
              <a:rPr lang="en-US" sz="3800" b="1" baseline="-25000">
                <a:latin typeface="Cambria" panose="02040503050406030204" pitchFamily="18" charset="0"/>
                <a:ea typeface="Cambria" panose="02040503050406030204" pitchFamily="18" charset="0"/>
              </a:rPr>
              <a:t>2</a:t>
            </a:r>
          </a:p>
          <a:p>
            <a:pPr marL="571500" indent="-571500" algn="just">
              <a:buFont typeface="Arial" panose="020B0604020202020204" pitchFamily="34" charset="0"/>
              <a:buChar char="•"/>
            </a:pPr>
            <a:r>
              <a:rPr lang="en-US" sz="3800">
                <a:latin typeface="Cambria" panose="02040503050406030204" pitchFamily="18" charset="0"/>
                <a:ea typeface="Cambria" panose="02040503050406030204" pitchFamily="18" charset="0"/>
              </a:rPr>
              <a:t>Increasing primary mass (M</a:t>
            </a:r>
            <a:r>
              <a:rPr lang="en-US" sz="3800" baseline="-25000">
                <a:latin typeface="Cambria" panose="02040503050406030204" pitchFamily="18" charset="0"/>
                <a:ea typeface="Cambria" panose="02040503050406030204" pitchFamily="18" charset="0"/>
              </a:rPr>
              <a:t>1</a:t>
            </a:r>
            <a:r>
              <a:rPr lang="en-US" sz="3800">
                <a:latin typeface="Cambria" panose="02040503050406030204" pitchFamily="18" charset="0"/>
                <a:ea typeface="Cambria" panose="02040503050406030204" pitchFamily="18" charset="0"/>
              </a:rPr>
              <a:t>) significantly decreases f</a:t>
            </a:r>
            <a:r>
              <a:rPr lang="en-US" sz="3800" baseline="-25000">
                <a:latin typeface="Cambria" panose="02040503050406030204" pitchFamily="18" charset="0"/>
                <a:ea typeface="Cambria" panose="02040503050406030204" pitchFamily="18" charset="0"/>
              </a:rPr>
              <a:t>c</a:t>
            </a:r>
            <a:r>
              <a:rPr lang="en-US" sz="3800">
                <a:latin typeface="Cambria" panose="02040503050406030204" pitchFamily="18" charset="0"/>
                <a:ea typeface="Cambria" panose="02040503050406030204" pitchFamily="18" charset="0"/>
              </a:rPr>
              <a:t>. </a:t>
            </a:r>
          </a:p>
          <a:p>
            <a:pPr marL="571500" indent="-571500" algn="just">
              <a:buFont typeface="Arial" panose="020B0604020202020204" pitchFamily="34" charset="0"/>
              <a:buChar char="•"/>
            </a:pPr>
            <a:r>
              <a:rPr lang="en-US" sz="3800">
                <a:solidFill>
                  <a:srgbClr val="000000"/>
                </a:solidFill>
                <a:latin typeface="Cambria" panose="02040503050406030204" pitchFamily="18" charset="0"/>
                <a:ea typeface="Cambria" panose="02040503050406030204" pitchFamily="18" charset="0"/>
              </a:rPr>
              <a:t>Increasing secondary mass (M</a:t>
            </a:r>
            <a:r>
              <a:rPr lang="en-US" sz="3800" baseline="-25000">
                <a:solidFill>
                  <a:srgbClr val="000000"/>
                </a:solidFill>
                <a:latin typeface="Cambria" panose="02040503050406030204" pitchFamily="18" charset="0"/>
                <a:ea typeface="Cambria" panose="02040503050406030204" pitchFamily="18" charset="0"/>
              </a:rPr>
              <a:t>2</a:t>
            </a:r>
            <a:r>
              <a:rPr lang="en-US" sz="3800">
                <a:solidFill>
                  <a:srgbClr val="000000"/>
                </a:solidFill>
                <a:latin typeface="Cambria" panose="02040503050406030204" pitchFamily="18" charset="0"/>
                <a:ea typeface="Cambria" panose="02040503050406030204" pitchFamily="18" charset="0"/>
              </a:rPr>
              <a:t>) primarily increases </a:t>
            </a:r>
            <a:r>
              <a:rPr lang="en-US" sz="3800" err="1">
                <a:solidFill>
                  <a:srgbClr val="000000"/>
                </a:solidFill>
                <a:latin typeface="Cambria" panose="02040503050406030204" pitchFamily="18" charset="0"/>
                <a:ea typeface="Cambria" panose="02040503050406030204" pitchFamily="18" charset="0"/>
              </a:rPr>
              <a:t>h</a:t>
            </a:r>
            <a:r>
              <a:rPr lang="en-US" sz="3800" baseline="-25000" err="1">
                <a:solidFill>
                  <a:srgbClr val="000000"/>
                </a:solidFill>
                <a:latin typeface="Cambria" panose="02040503050406030204" pitchFamily="18" charset="0"/>
                <a:ea typeface="Cambria" panose="02040503050406030204" pitchFamily="18" charset="0"/>
              </a:rPr>
              <a:t>c</a:t>
            </a:r>
            <a:r>
              <a:rPr lang="en-US" sz="3800">
                <a:solidFill>
                  <a:srgbClr val="000000"/>
                </a:solidFill>
                <a:latin typeface="Cambria" panose="02040503050406030204" pitchFamily="18" charset="0"/>
                <a:ea typeface="Cambria" panose="02040503050406030204" pitchFamily="18" charset="0"/>
              </a:rPr>
              <a:t>, while f</a:t>
            </a:r>
            <a:r>
              <a:rPr lang="en-US" sz="3800" baseline="-25000">
                <a:solidFill>
                  <a:srgbClr val="000000"/>
                </a:solidFill>
                <a:latin typeface="Cambria" panose="02040503050406030204" pitchFamily="18" charset="0"/>
                <a:ea typeface="Cambria" panose="02040503050406030204" pitchFamily="18" charset="0"/>
              </a:rPr>
              <a:t>c</a:t>
            </a:r>
            <a:r>
              <a:rPr lang="en-US" sz="3800">
                <a:solidFill>
                  <a:srgbClr val="000000"/>
                </a:solidFill>
                <a:latin typeface="Cambria" panose="02040503050406030204" pitchFamily="18" charset="0"/>
                <a:ea typeface="Cambria" panose="02040503050406030204" pitchFamily="18" charset="0"/>
              </a:rPr>
              <a:t> decreases once M</a:t>
            </a:r>
            <a:r>
              <a:rPr lang="en-US" sz="3800" baseline="-25000">
                <a:solidFill>
                  <a:srgbClr val="000000"/>
                </a:solidFill>
                <a:latin typeface="Cambria" panose="02040503050406030204" pitchFamily="18" charset="0"/>
                <a:ea typeface="Cambria" panose="02040503050406030204" pitchFamily="18" charset="0"/>
              </a:rPr>
              <a:t>2</a:t>
            </a:r>
            <a:r>
              <a:rPr lang="en-US" sz="3800">
                <a:solidFill>
                  <a:srgbClr val="000000"/>
                </a:solidFill>
                <a:latin typeface="Cambria" panose="02040503050406030204" pitchFamily="18" charset="0"/>
                <a:ea typeface="Cambria" panose="02040503050406030204" pitchFamily="18" charset="0"/>
              </a:rPr>
              <a:t> approaches M</a:t>
            </a:r>
            <a:r>
              <a:rPr lang="en-US" sz="3800" baseline="-25000">
                <a:solidFill>
                  <a:srgbClr val="000000"/>
                </a:solidFill>
                <a:latin typeface="Cambria" panose="02040503050406030204" pitchFamily="18" charset="0"/>
                <a:ea typeface="Cambria" panose="02040503050406030204" pitchFamily="18" charset="0"/>
              </a:rPr>
              <a:t>1.</a:t>
            </a:r>
          </a:p>
        </p:txBody>
      </p:sp>
      <p:grpSp>
        <p:nvGrpSpPr>
          <p:cNvPr id="32" name="Group 31">
            <a:extLst>
              <a:ext uri="{FF2B5EF4-FFF2-40B4-BE49-F238E27FC236}">
                <a16:creationId xmlns:a16="http://schemas.microsoft.com/office/drawing/2014/main" id="{FC11C875-DB8F-E40F-2AEA-948394955F1F}"/>
              </a:ext>
            </a:extLst>
          </p:cNvPr>
          <p:cNvGrpSpPr/>
          <p:nvPr/>
        </p:nvGrpSpPr>
        <p:grpSpPr>
          <a:xfrm>
            <a:off x="26911874" y="22663153"/>
            <a:ext cx="10250280" cy="8622788"/>
            <a:chOff x="10289838" y="14992786"/>
            <a:chExt cx="12553919" cy="9209736"/>
          </a:xfrm>
        </p:grpSpPr>
        <p:pic>
          <p:nvPicPr>
            <p:cNvPr id="40" name="Picture 39" descr="A graph of different colored lines&#10;&#10;Description automatically generated">
              <a:extLst>
                <a:ext uri="{FF2B5EF4-FFF2-40B4-BE49-F238E27FC236}">
                  <a16:creationId xmlns:a16="http://schemas.microsoft.com/office/drawing/2014/main" id="{B9A86497-F9C1-8019-E428-DFE57A6751B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89838" y="14992786"/>
              <a:ext cx="12553919" cy="8709645"/>
            </a:xfrm>
            <a:prstGeom prst="rect">
              <a:avLst/>
            </a:prstGeom>
          </p:spPr>
        </p:pic>
        <p:sp>
          <p:nvSpPr>
            <p:cNvPr id="31" name="TextBox 30">
              <a:extLst>
                <a:ext uri="{FF2B5EF4-FFF2-40B4-BE49-F238E27FC236}">
                  <a16:creationId xmlns:a16="http://schemas.microsoft.com/office/drawing/2014/main" id="{AAA8E63A-C8AE-483A-66EC-CD4A0F01F4CF}"/>
                </a:ext>
              </a:extLst>
            </p:cNvPr>
            <p:cNvSpPr txBox="1"/>
            <p:nvPr/>
          </p:nvSpPr>
          <p:spPr>
            <a:xfrm>
              <a:off x="10441462" y="23709432"/>
              <a:ext cx="11914134" cy="493090"/>
            </a:xfrm>
            <a:prstGeom prst="rect">
              <a:avLst/>
            </a:prstGeom>
            <a:noFill/>
          </p:spPr>
          <p:txBody>
            <a:bodyPr wrap="square" lIns="91440" tIns="45720" rIns="91440" bIns="45720" rtlCol="0" anchor="t">
              <a:spAutoFit/>
            </a:bodyPr>
            <a:lstStyle/>
            <a:p>
              <a:r>
                <a:rPr lang="en-US" sz="2400" b="1" i="1">
                  <a:latin typeface="Cambria"/>
                  <a:ea typeface="Cambria"/>
                </a:rPr>
                <a:t>Figure 4: </a:t>
              </a:r>
              <a:r>
                <a:rPr lang="en-US" sz="2400" i="1">
                  <a:latin typeface="Cambria"/>
                  <a:ea typeface="Cambria"/>
                </a:rPr>
                <a:t>Parameter dependence of Strain (</a:t>
              </a:r>
              <a:r>
                <a:rPr lang="en-US" sz="2400" i="1" err="1">
                  <a:latin typeface="Cambria"/>
                  <a:ea typeface="Cambria"/>
                </a:rPr>
                <a:t>h</a:t>
              </a:r>
              <a:r>
                <a:rPr lang="en-US" sz="2400" i="1" baseline="-25000" err="1">
                  <a:latin typeface="Cambria"/>
                  <a:ea typeface="Cambria"/>
                </a:rPr>
                <a:t>c</a:t>
              </a:r>
              <a:r>
                <a:rPr lang="en-US" sz="2400" i="1">
                  <a:latin typeface="Cambria"/>
                  <a:ea typeface="Cambria"/>
                </a:rPr>
                <a:t>) &amp; Frequency (f</a:t>
              </a:r>
              <a:r>
                <a:rPr lang="en-US" sz="2400" i="1" baseline="-25000">
                  <a:latin typeface="Cambria"/>
                  <a:ea typeface="Cambria"/>
                </a:rPr>
                <a:t>c </a:t>
              </a:r>
              <a:r>
                <a:rPr lang="en-US" sz="2400" i="1">
                  <a:latin typeface="Cambria"/>
                  <a:ea typeface="Cambria"/>
                </a:rPr>
                <a:t>) </a:t>
              </a:r>
              <a:endParaRPr lang="en-US" sz="2400" b="1" i="1" baseline="-25000">
                <a:latin typeface="Cambria" panose="02040503050406030204" pitchFamily="18" charset="0"/>
                <a:ea typeface="Cambria" panose="02040503050406030204" pitchFamily="18" charset="0"/>
              </a:endParaRPr>
            </a:p>
          </p:txBody>
        </p:sp>
      </p:grpSp>
      <p:sp>
        <p:nvSpPr>
          <p:cNvPr id="11" name="Rectangle: Rounded Corners 10">
            <a:extLst>
              <a:ext uri="{FF2B5EF4-FFF2-40B4-BE49-F238E27FC236}">
                <a16:creationId xmlns:a16="http://schemas.microsoft.com/office/drawing/2014/main" id="{7A141787-1B45-F1FE-DFF0-711B3165A340}"/>
              </a:ext>
            </a:extLst>
          </p:cNvPr>
          <p:cNvSpPr/>
          <p:nvPr/>
        </p:nvSpPr>
        <p:spPr>
          <a:xfrm>
            <a:off x="351694" y="4149969"/>
            <a:ext cx="12004430" cy="8018585"/>
          </a:xfrm>
          <a:prstGeom prst="roundRect">
            <a:avLst>
              <a:gd name="adj" fmla="val 3996"/>
            </a:avLst>
          </a:prstGeom>
          <a:solidFill>
            <a:schemeClr val="accent1">
              <a:lumMod val="40000"/>
              <a:lumOff val="60000"/>
              <a:alpha val="80000"/>
            </a:schemeClr>
          </a:solidFill>
          <a:ln w="50800"/>
        </p:spPr>
        <p:style>
          <a:lnRef idx="2">
            <a:schemeClr val="accent1">
              <a:shade val="15000"/>
            </a:schemeClr>
          </a:lnRef>
          <a:fillRef idx="1">
            <a:schemeClr val="accent1"/>
          </a:fillRef>
          <a:effectRef idx="0">
            <a:schemeClr val="accent1"/>
          </a:effectRef>
          <a:fontRef idx="minor">
            <a:schemeClr val="lt1"/>
          </a:fontRef>
        </p:style>
        <p:txBody>
          <a:bodyPr lIns="274320" tIns="274320" rIns="274320" bIns="274320" rtlCol="0" anchor="ctr"/>
          <a:lstStyle/>
          <a:p>
            <a:pPr algn="just"/>
            <a:r>
              <a:rPr lang="en-US" sz="3800" b="1">
                <a:solidFill>
                  <a:srgbClr val="002060"/>
                </a:solidFill>
                <a:latin typeface="Cambria" panose="02040503050406030204" pitchFamily="18" charset="0"/>
                <a:ea typeface="Cambria" panose="02040503050406030204" pitchFamily="18" charset="0"/>
              </a:rPr>
              <a:t>MOTIVATION:</a:t>
            </a:r>
          </a:p>
          <a:p>
            <a:pPr marL="0" marR="0" lvl="0" indent="0" algn="just" defTabSz="457200" rtl="0" eaLnBrk="1" fontAlgn="auto" latinLnBrk="0" hangingPunct="1">
              <a:lnSpc>
                <a:spcPct val="100000"/>
              </a:lnSpc>
              <a:spcBef>
                <a:spcPts val="0"/>
              </a:spcBef>
              <a:spcAft>
                <a:spcPts val="0"/>
              </a:spcAft>
              <a:buClrTx/>
              <a:buSzTx/>
              <a:buFontTx/>
              <a:buNone/>
              <a:tabLst/>
              <a:defRPr/>
            </a:pPr>
            <a:r>
              <a:rPr lang="en-US" sz="3800">
                <a:solidFill>
                  <a:srgbClr val="000000"/>
                </a:solidFill>
                <a:latin typeface="Cambria" panose="02040503050406030204" pitchFamily="18" charset="0"/>
                <a:ea typeface="Cambria" panose="02040503050406030204" pitchFamily="18" charset="0"/>
              </a:rPr>
              <a:t>Supermassive black holes are found at the center of galaxies and play an important role in the evolution of galaxies. Since the first LIGO detection, gravitational waves (GW) have become an area of increasing interest, and with the upcoming LISA mission it is important to characterize the relationship between merging black hole properties and the gravitational wave signals we expect LISA to detect. In this project, we generate catalogs of black hole mergers and their associated gravitational wave signals.  We use these catalogs to predict GW signals received by LISA and the physical phenomena which produced them.</a:t>
            </a:r>
            <a:endParaRPr lang="en-US" sz="3800" b="1">
              <a:solidFill>
                <a:prstClr val="black"/>
              </a:solidFill>
              <a:latin typeface="Cambria" panose="02040503050406030204" pitchFamily="18" charset="0"/>
              <a:ea typeface="Cambria" panose="02040503050406030204" pitchFamily="18" charset="0"/>
            </a:endParaRPr>
          </a:p>
        </p:txBody>
      </p:sp>
      <p:sp>
        <p:nvSpPr>
          <p:cNvPr id="50" name="Rectangle: Rounded Corners 49">
            <a:extLst>
              <a:ext uri="{FF2B5EF4-FFF2-40B4-BE49-F238E27FC236}">
                <a16:creationId xmlns:a16="http://schemas.microsoft.com/office/drawing/2014/main" id="{A6AF7FD5-F3ED-B1D3-DD7F-C1F54E29C6E9}"/>
              </a:ext>
            </a:extLst>
          </p:cNvPr>
          <p:cNvSpPr/>
          <p:nvPr/>
        </p:nvSpPr>
        <p:spPr>
          <a:xfrm>
            <a:off x="38873255" y="16717108"/>
            <a:ext cx="12075237" cy="14630400"/>
          </a:xfrm>
          <a:prstGeom prst="roundRect">
            <a:avLst>
              <a:gd name="adj" fmla="val 3996"/>
            </a:avLst>
          </a:prstGeom>
          <a:solidFill>
            <a:schemeClr val="accent1">
              <a:lumMod val="40000"/>
              <a:lumOff val="60000"/>
              <a:alpha val="80000"/>
            </a:schemeClr>
          </a:solidFill>
          <a:ln w="50800"/>
        </p:spPr>
        <p:style>
          <a:lnRef idx="2">
            <a:schemeClr val="accent1">
              <a:shade val="15000"/>
            </a:schemeClr>
          </a:lnRef>
          <a:fillRef idx="1">
            <a:schemeClr val="accent1"/>
          </a:fillRef>
          <a:effectRef idx="0">
            <a:schemeClr val="accent1"/>
          </a:effectRef>
          <a:fontRef idx="minor">
            <a:schemeClr val="lt1"/>
          </a:fontRef>
        </p:style>
        <p:txBody>
          <a:bodyPr lIns="274320" tIns="274320" rIns="274320" bIns="274320" rtlCol="0" anchor="t"/>
          <a:lstStyle/>
          <a:p>
            <a:pPr rtl="0">
              <a:spcBef>
                <a:spcPts val="0"/>
              </a:spcBef>
              <a:spcAft>
                <a:spcPts val="0"/>
              </a:spcAft>
            </a:pPr>
            <a:r>
              <a:rPr lang="en-US" sz="4000" b="1">
                <a:solidFill>
                  <a:srgbClr val="002060"/>
                </a:solidFill>
                <a:latin typeface="Cambria" panose="02040503050406030204" pitchFamily="18" charset="0"/>
                <a:ea typeface="Cambria" panose="02040503050406030204" pitchFamily="18" charset="0"/>
              </a:rPr>
              <a:t>GRAVITATION WAVE DETECTION PREDICTION:</a:t>
            </a:r>
          </a:p>
          <a:p>
            <a:pPr marL="457200" indent="-457200">
              <a:buFont typeface="Arial" panose="020B0604020202020204" pitchFamily="34" charset="0"/>
              <a:buChar char="•"/>
            </a:pPr>
            <a:r>
              <a:rPr lang="en-US" sz="4000">
                <a:latin typeface="Cambria" panose="02040503050406030204" pitchFamily="18" charset="0"/>
                <a:ea typeface="Cambria" panose="02040503050406030204" pitchFamily="18" charset="0"/>
              </a:rPr>
              <a:t>Greater than 4 mergers/year</a:t>
            </a:r>
          </a:p>
          <a:p>
            <a:pPr marL="457200" indent="-457200">
              <a:buFont typeface="Arial" panose="020B0604020202020204" pitchFamily="34" charset="0"/>
              <a:buChar char="•"/>
            </a:pPr>
            <a:r>
              <a:rPr lang="en-US" sz="4000">
                <a:latin typeface="Cambria" panose="02040503050406030204" pitchFamily="18" charset="0"/>
                <a:ea typeface="Cambria" panose="02040503050406030204" pitchFamily="18" charset="0"/>
              </a:rPr>
              <a:t>Greater than 2 Low Mass (M</a:t>
            </a:r>
            <a:r>
              <a:rPr lang="en-US" sz="4000" baseline="-25000">
                <a:latin typeface="Cambria" panose="02040503050406030204" pitchFamily="18" charset="0"/>
                <a:ea typeface="Cambria" panose="02040503050406030204" pitchFamily="18" charset="0"/>
              </a:rPr>
              <a:t>1</a:t>
            </a:r>
            <a:r>
              <a:rPr lang="en-US" sz="4000">
                <a:latin typeface="Cambria" panose="02040503050406030204" pitchFamily="18" charset="0"/>
                <a:ea typeface="Cambria" panose="02040503050406030204" pitchFamily="18" charset="0"/>
              </a:rPr>
              <a:t> &lt; 10</a:t>
            </a:r>
            <a:r>
              <a:rPr lang="en-US" sz="4000" baseline="30000">
                <a:latin typeface="Cambria" panose="02040503050406030204" pitchFamily="18" charset="0"/>
                <a:ea typeface="Cambria" panose="02040503050406030204" pitchFamily="18" charset="0"/>
              </a:rPr>
              <a:t>6.7</a:t>
            </a:r>
            <a:r>
              <a:rPr lang="en-US" sz="4000">
                <a:latin typeface="Cambria" panose="02040503050406030204" pitchFamily="18" charset="0"/>
                <a:ea typeface="Cambria" panose="02040503050406030204" pitchFamily="18" charset="0"/>
              </a:rPr>
              <a:t> M</a:t>
            </a:r>
            <a:r>
              <a:rPr lang="en-US" sz="4000" baseline="-25000">
                <a:latin typeface="Cambria" panose="02040503050406030204" pitchFamily="18" charset="0"/>
                <a:ea typeface="Cambria" panose="02040503050406030204" pitchFamily="18" charset="0"/>
              </a:rPr>
              <a:t>⊙</a:t>
            </a:r>
            <a:r>
              <a:rPr lang="en-US" sz="4000">
                <a:latin typeface="Cambria" panose="02040503050406030204" pitchFamily="18" charset="0"/>
                <a:ea typeface="Cambria" panose="02040503050406030204" pitchFamily="18" charset="0"/>
              </a:rPr>
              <a:t>) mergers/year.</a:t>
            </a:r>
          </a:p>
          <a:p>
            <a:pPr marL="457200" indent="-457200">
              <a:buFont typeface="Arial" panose="020B0604020202020204" pitchFamily="34" charset="0"/>
              <a:buChar char="•"/>
            </a:pPr>
            <a:r>
              <a:rPr lang="en-US" sz="4000">
                <a:latin typeface="Cambria" panose="02040503050406030204" pitchFamily="18" charset="0"/>
                <a:ea typeface="Cambria" panose="02040503050406030204" pitchFamily="18" charset="0"/>
              </a:rPr>
              <a:t>Less than 1 Moderate Mass (10</a:t>
            </a:r>
            <a:r>
              <a:rPr lang="en-US" sz="4000" baseline="30000">
                <a:latin typeface="Cambria" panose="02040503050406030204" pitchFamily="18" charset="0"/>
                <a:ea typeface="Cambria" panose="02040503050406030204" pitchFamily="18" charset="0"/>
              </a:rPr>
              <a:t>6.7</a:t>
            </a:r>
            <a:r>
              <a:rPr lang="en-US" sz="4000">
                <a:latin typeface="Cambria" panose="02040503050406030204" pitchFamily="18" charset="0"/>
                <a:ea typeface="Cambria" panose="02040503050406030204" pitchFamily="18" charset="0"/>
              </a:rPr>
              <a:t> &lt; M</a:t>
            </a:r>
            <a:r>
              <a:rPr lang="en-US" sz="4000" baseline="-25000">
                <a:latin typeface="Cambria" panose="02040503050406030204" pitchFamily="18" charset="0"/>
                <a:ea typeface="Cambria" panose="02040503050406030204" pitchFamily="18" charset="0"/>
              </a:rPr>
              <a:t>1</a:t>
            </a:r>
            <a:r>
              <a:rPr lang="en-US" sz="4000">
                <a:latin typeface="Cambria" panose="02040503050406030204" pitchFamily="18" charset="0"/>
                <a:ea typeface="Cambria" panose="02040503050406030204" pitchFamily="18" charset="0"/>
              </a:rPr>
              <a:t> &lt; 10</a:t>
            </a:r>
            <a:r>
              <a:rPr lang="en-US" sz="4000" baseline="30000">
                <a:latin typeface="Cambria" panose="02040503050406030204" pitchFamily="18" charset="0"/>
                <a:ea typeface="Cambria" panose="02040503050406030204" pitchFamily="18" charset="0"/>
              </a:rPr>
              <a:t>7.7</a:t>
            </a:r>
            <a:r>
              <a:rPr lang="en-US" sz="4000">
                <a:latin typeface="Cambria" panose="02040503050406030204" pitchFamily="18" charset="0"/>
                <a:ea typeface="Cambria" panose="02040503050406030204" pitchFamily="18" charset="0"/>
              </a:rPr>
              <a:t> M</a:t>
            </a:r>
            <a:r>
              <a:rPr lang="en-US" sz="4000" baseline="-25000">
                <a:latin typeface="Cambria" panose="02040503050406030204" pitchFamily="18" charset="0"/>
                <a:ea typeface="Cambria" panose="02040503050406030204" pitchFamily="18" charset="0"/>
              </a:rPr>
              <a:t>⊙</a:t>
            </a:r>
            <a:r>
              <a:rPr lang="en-US" sz="4000">
                <a:latin typeface="Cambria" panose="02040503050406030204" pitchFamily="18" charset="0"/>
                <a:ea typeface="Cambria" panose="02040503050406030204" pitchFamily="18" charset="0"/>
              </a:rPr>
              <a:t>): &lt; 1 mergers/year</a:t>
            </a:r>
          </a:p>
          <a:p>
            <a:pPr marL="457200" indent="-457200">
              <a:buFont typeface="Arial" panose="020B0604020202020204" pitchFamily="34" charset="0"/>
              <a:buChar char="•"/>
            </a:pPr>
            <a:r>
              <a:rPr lang="en-US" sz="4000">
                <a:latin typeface="Cambria" panose="02040503050406030204" pitchFamily="18" charset="0"/>
                <a:ea typeface="Cambria" panose="02040503050406030204" pitchFamily="18" charset="0"/>
              </a:rPr>
              <a:t>Around 1 High Mass (M</a:t>
            </a:r>
            <a:r>
              <a:rPr lang="en-US" sz="4000" baseline="-25000">
                <a:latin typeface="Cambria" panose="02040503050406030204" pitchFamily="18" charset="0"/>
                <a:ea typeface="Cambria" panose="02040503050406030204" pitchFamily="18" charset="0"/>
              </a:rPr>
              <a:t>1</a:t>
            </a:r>
            <a:r>
              <a:rPr lang="en-US" sz="4000">
                <a:latin typeface="Cambria" panose="02040503050406030204" pitchFamily="18" charset="0"/>
                <a:ea typeface="Cambria" panose="02040503050406030204" pitchFamily="18" charset="0"/>
              </a:rPr>
              <a:t> &gt; 10</a:t>
            </a:r>
            <a:r>
              <a:rPr lang="en-US" sz="4000" baseline="30000">
                <a:latin typeface="Cambria" panose="02040503050406030204" pitchFamily="18" charset="0"/>
                <a:ea typeface="Cambria" panose="02040503050406030204" pitchFamily="18" charset="0"/>
              </a:rPr>
              <a:t>7.7</a:t>
            </a:r>
            <a:r>
              <a:rPr lang="en-US" sz="4000">
                <a:latin typeface="Cambria" panose="02040503050406030204" pitchFamily="18" charset="0"/>
                <a:ea typeface="Cambria" panose="02040503050406030204" pitchFamily="18" charset="0"/>
              </a:rPr>
              <a:t> M</a:t>
            </a:r>
            <a:r>
              <a:rPr lang="en-US" sz="4000" baseline="-25000">
                <a:latin typeface="Cambria" panose="02040503050406030204" pitchFamily="18" charset="0"/>
                <a:ea typeface="Cambria" panose="02040503050406030204" pitchFamily="18" charset="0"/>
              </a:rPr>
              <a:t>⊙</a:t>
            </a:r>
            <a:r>
              <a:rPr lang="en-US" sz="4000">
                <a:latin typeface="Cambria" panose="02040503050406030204" pitchFamily="18" charset="0"/>
                <a:ea typeface="Cambria" panose="02040503050406030204" pitchFamily="18" charset="0"/>
              </a:rPr>
              <a:t>) mergers/year.</a:t>
            </a:r>
            <a:endParaRPr lang="en-US" sz="4000" b="1">
              <a:latin typeface="Cambria" panose="02040503050406030204" pitchFamily="18" charset="0"/>
              <a:ea typeface="Cambria" panose="02040503050406030204" pitchFamily="18" charset="0"/>
            </a:endParaRPr>
          </a:p>
        </p:txBody>
      </p:sp>
      <p:grpSp>
        <p:nvGrpSpPr>
          <p:cNvPr id="55" name="Group 54">
            <a:extLst>
              <a:ext uri="{FF2B5EF4-FFF2-40B4-BE49-F238E27FC236}">
                <a16:creationId xmlns:a16="http://schemas.microsoft.com/office/drawing/2014/main" id="{080F0184-00D3-B835-878A-606E970C3861}"/>
              </a:ext>
            </a:extLst>
          </p:cNvPr>
          <p:cNvGrpSpPr/>
          <p:nvPr/>
        </p:nvGrpSpPr>
        <p:grpSpPr>
          <a:xfrm>
            <a:off x="13237592" y="21922154"/>
            <a:ext cx="12717300" cy="9076093"/>
            <a:chOff x="14342147" y="23374350"/>
            <a:chExt cx="10001250" cy="7468430"/>
          </a:xfrm>
        </p:grpSpPr>
        <p:pic>
          <p:nvPicPr>
            <p:cNvPr id="56" name="Picture 55" descr="A graph of a number of colored squares&#10;&#10;Description automatically generated with medium confidence">
              <a:extLst>
                <a:ext uri="{FF2B5EF4-FFF2-40B4-BE49-F238E27FC236}">
                  <a16:creationId xmlns:a16="http://schemas.microsoft.com/office/drawing/2014/main" id="{B8253948-03DA-D7D3-60D0-67DEBE030644}"/>
                </a:ext>
              </a:extLst>
            </p:cNvPr>
            <p:cNvPicPr>
              <a:picLocks noChangeAspect="1"/>
            </p:cNvPicPr>
            <p:nvPr/>
          </p:nvPicPr>
          <p:blipFill rotWithShape="1">
            <a:blip r:embed="rId7">
              <a:extLst>
                <a:ext uri="{28A0092B-C50C-407E-A947-70E740481C1C}">
                  <a14:useLocalDpi xmlns:a14="http://schemas.microsoft.com/office/drawing/2010/main" val="0"/>
                </a:ext>
              </a:extLst>
            </a:blip>
            <a:srcRect t="4634" r="6220"/>
            <a:stretch/>
          </p:blipFill>
          <p:spPr>
            <a:xfrm>
              <a:off x="14374730" y="23374350"/>
              <a:ext cx="9342520" cy="7015215"/>
            </a:xfrm>
            <a:prstGeom prst="rect">
              <a:avLst/>
            </a:prstGeom>
          </p:spPr>
        </p:pic>
        <p:sp>
          <p:nvSpPr>
            <p:cNvPr id="57" name="TextBox 56">
              <a:extLst>
                <a:ext uri="{FF2B5EF4-FFF2-40B4-BE49-F238E27FC236}">
                  <a16:creationId xmlns:a16="http://schemas.microsoft.com/office/drawing/2014/main" id="{087C131C-0203-48BF-851B-6FADBA2E6F0A}"/>
                </a:ext>
              </a:extLst>
            </p:cNvPr>
            <p:cNvSpPr txBox="1"/>
            <p:nvPr/>
          </p:nvSpPr>
          <p:spPr>
            <a:xfrm>
              <a:off x="14342147" y="30414537"/>
              <a:ext cx="10001250" cy="428243"/>
            </a:xfrm>
            <a:prstGeom prst="rect">
              <a:avLst/>
            </a:prstGeom>
            <a:noFill/>
          </p:spPr>
          <p:txBody>
            <a:bodyPr wrap="square" rtlCol="0">
              <a:spAutoFit/>
            </a:bodyPr>
            <a:lstStyle/>
            <a:p>
              <a:r>
                <a:rPr lang="en-US" sz="2400" b="1" i="1">
                  <a:latin typeface="Cambria" panose="02040503050406030204" pitchFamily="18" charset="0"/>
                  <a:ea typeface="Cambria" panose="02040503050406030204" pitchFamily="18" charset="0"/>
                </a:rPr>
                <a:t>Figure 3: </a:t>
              </a:r>
              <a:r>
                <a:rPr lang="en-US" sz="2400" i="1">
                  <a:latin typeface="Cambria" panose="02040503050406030204" pitchFamily="18" charset="0"/>
                  <a:ea typeface="Cambria" panose="02040503050406030204" pitchFamily="18" charset="0"/>
                </a:rPr>
                <a:t>2d Histogram of log(M</a:t>
              </a:r>
              <a:r>
                <a:rPr lang="en-US" sz="2400" i="1" baseline="-25000">
                  <a:latin typeface="Cambria" panose="02040503050406030204" pitchFamily="18" charset="0"/>
                  <a:ea typeface="Cambria" panose="02040503050406030204" pitchFamily="18" charset="0"/>
                </a:rPr>
                <a:t>1</a:t>
              </a:r>
              <a:r>
                <a:rPr lang="en-US" sz="2400" i="1">
                  <a:latin typeface="Cambria" panose="02040503050406030204" pitchFamily="18" charset="0"/>
                  <a:ea typeface="Cambria" panose="02040503050406030204" pitchFamily="18" charset="0"/>
                </a:rPr>
                <a:t>) &amp; log(M</a:t>
              </a:r>
              <a:r>
                <a:rPr lang="en-US" sz="2400" i="1" baseline="-25000">
                  <a:latin typeface="Cambria" panose="02040503050406030204" pitchFamily="18" charset="0"/>
                  <a:ea typeface="Cambria" panose="02040503050406030204" pitchFamily="18" charset="0"/>
                </a:rPr>
                <a:t>2</a:t>
              </a:r>
              <a:r>
                <a:rPr lang="en-US" sz="2400" i="1">
                  <a:latin typeface="Cambria" panose="02040503050406030204" pitchFamily="18" charset="0"/>
                  <a:ea typeface="Cambria" panose="02040503050406030204" pitchFamily="18" charset="0"/>
                </a:rPr>
                <a:t>) color-coded with number of mergers.</a:t>
              </a:r>
              <a:endParaRPr lang="en-US" sz="2400" b="1" i="1">
                <a:latin typeface="Cambria" panose="02040503050406030204" pitchFamily="18" charset="0"/>
                <a:ea typeface="Cambria" panose="02040503050406030204" pitchFamily="18" charset="0"/>
              </a:endParaRPr>
            </a:p>
          </p:txBody>
        </p:sp>
      </p:grpSp>
      <p:grpSp>
        <p:nvGrpSpPr>
          <p:cNvPr id="73" name="Group 72">
            <a:extLst>
              <a:ext uri="{FF2B5EF4-FFF2-40B4-BE49-F238E27FC236}">
                <a16:creationId xmlns:a16="http://schemas.microsoft.com/office/drawing/2014/main" id="{E1E15DD1-9D84-A301-94A6-799AE71928FD}"/>
              </a:ext>
            </a:extLst>
          </p:cNvPr>
          <p:cNvGrpSpPr/>
          <p:nvPr/>
        </p:nvGrpSpPr>
        <p:grpSpPr>
          <a:xfrm>
            <a:off x="25861109" y="4220307"/>
            <a:ext cx="12801598" cy="3774832"/>
            <a:chOff x="25954891" y="4243753"/>
            <a:chExt cx="12614032" cy="3774832"/>
          </a:xfrm>
        </p:grpSpPr>
        <p:sp>
          <p:nvSpPr>
            <p:cNvPr id="68" name="Rectangle: Rounded Corners 67">
              <a:extLst>
                <a:ext uri="{FF2B5EF4-FFF2-40B4-BE49-F238E27FC236}">
                  <a16:creationId xmlns:a16="http://schemas.microsoft.com/office/drawing/2014/main" id="{1017B106-9AEA-9374-23E6-4BA2EF87A819}"/>
                </a:ext>
              </a:extLst>
            </p:cNvPr>
            <p:cNvSpPr/>
            <p:nvPr/>
          </p:nvSpPr>
          <p:spPr>
            <a:xfrm>
              <a:off x="25954891" y="4243753"/>
              <a:ext cx="10269416" cy="3774831"/>
            </a:xfrm>
            <a:prstGeom prst="roundRect">
              <a:avLst>
                <a:gd name="adj" fmla="val 7738"/>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47713D82-8425-AC58-1868-535F60A107E8}"/>
                </a:ext>
              </a:extLst>
            </p:cNvPr>
            <p:cNvSpPr/>
            <p:nvPr/>
          </p:nvSpPr>
          <p:spPr>
            <a:xfrm>
              <a:off x="36341538" y="4267200"/>
              <a:ext cx="2227385" cy="3751385"/>
            </a:xfrm>
            <a:prstGeom prst="roundRect">
              <a:avLst>
                <a:gd name="adj" fmla="val 12417"/>
              </a:avLst>
            </a:prstGeom>
            <a:solidFill>
              <a:schemeClr val="accent1">
                <a:lumMod val="40000"/>
                <a:lumOff val="60000"/>
                <a:alpha val="80000"/>
              </a:schemeClr>
            </a:solidFill>
          </p:spPr>
          <p:style>
            <a:lnRef idx="2">
              <a:schemeClr val="accent1">
                <a:shade val="15000"/>
              </a:schemeClr>
            </a:lnRef>
            <a:fillRef idx="1">
              <a:schemeClr val="accent1"/>
            </a:fillRef>
            <a:effectRef idx="0">
              <a:schemeClr val="accent1"/>
            </a:effectRef>
            <a:fontRef idx="minor">
              <a:schemeClr val="lt1"/>
            </a:fontRef>
          </p:style>
          <p:txBody>
            <a:bodyPr lIns="274320" tIns="274320" rIns="274320" bIns="274320" rtlCol="0" anchor="ctr"/>
            <a:lstStyle/>
            <a:p>
              <a:pPr algn="just"/>
              <a:endParaRPr lang="en-US" sz="4000" b="1">
                <a:solidFill>
                  <a:prstClr val="black"/>
                </a:solidFill>
                <a:latin typeface="Cambria" panose="02040503050406030204" pitchFamily="18" charset="0"/>
                <a:ea typeface="Cambria" panose="02040503050406030204" pitchFamily="18" charset="0"/>
              </a:endParaRPr>
            </a:p>
          </p:txBody>
        </p:sp>
        <p:grpSp>
          <p:nvGrpSpPr>
            <p:cNvPr id="63" name="Group 62">
              <a:extLst>
                <a:ext uri="{FF2B5EF4-FFF2-40B4-BE49-F238E27FC236}">
                  <a16:creationId xmlns:a16="http://schemas.microsoft.com/office/drawing/2014/main" id="{B797BC77-B097-95E1-3C70-F489BF82B762}"/>
                </a:ext>
              </a:extLst>
            </p:cNvPr>
            <p:cNvGrpSpPr/>
            <p:nvPr/>
          </p:nvGrpSpPr>
          <p:grpSpPr>
            <a:xfrm>
              <a:off x="26095011" y="4394893"/>
              <a:ext cx="12262896" cy="3436123"/>
              <a:chOff x="25877821" y="4191056"/>
              <a:chExt cx="10694721" cy="2679172"/>
            </a:xfrm>
          </p:grpSpPr>
          <p:sp>
            <p:nvSpPr>
              <p:cNvPr id="54" name="TextBox 53">
                <a:extLst>
                  <a:ext uri="{FF2B5EF4-FFF2-40B4-BE49-F238E27FC236}">
                    <a16:creationId xmlns:a16="http://schemas.microsoft.com/office/drawing/2014/main" id="{5816300A-28FC-66D4-B62D-DFF7713DD4C2}"/>
                  </a:ext>
                </a:extLst>
              </p:cNvPr>
              <p:cNvSpPr txBox="1"/>
              <p:nvPr/>
            </p:nvSpPr>
            <p:spPr>
              <a:xfrm>
                <a:off x="35005373" y="4191056"/>
                <a:ext cx="1567169" cy="1511847"/>
              </a:xfrm>
              <a:prstGeom prst="rect">
                <a:avLst/>
              </a:prstGeom>
              <a:noFill/>
            </p:spPr>
            <p:txBody>
              <a:bodyPr wrap="square" lIns="91440" tIns="45720" rIns="91440" bIns="45720" rtlCol="0" anchor="t">
                <a:spAutoFit/>
              </a:bodyPr>
              <a:lstStyle/>
              <a:p>
                <a:r>
                  <a:rPr lang="en-US" sz="2400" b="1" i="1">
                    <a:latin typeface="Cambria"/>
                    <a:ea typeface="Cambria"/>
                  </a:rPr>
                  <a:t>Table 1: </a:t>
                </a:r>
                <a:r>
                  <a:rPr lang="en-US" sz="2400" i="1">
                    <a:latin typeface="Cambria"/>
                    <a:ea typeface="Cambria"/>
                  </a:rPr>
                  <a:t>Mass Distribution of merging black holes</a:t>
                </a:r>
              </a:p>
            </p:txBody>
          </p:sp>
          <p:pic>
            <p:nvPicPr>
              <p:cNvPr id="62" name="Picture 61">
                <a:extLst>
                  <a:ext uri="{FF2B5EF4-FFF2-40B4-BE49-F238E27FC236}">
                    <a16:creationId xmlns:a16="http://schemas.microsoft.com/office/drawing/2014/main" id="{2EE6BCCD-0267-EA4F-3BA2-4744A8BF4039}"/>
                  </a:ext>
                </a:extLst>
              </p:cNvPr>
              <p:cNvPicPr>
                <a:picLocks noChangeAspect="1"/>
              </p:cNvPicPr>
              <p:nvPr/>
            </p:nvPicPr>
            <p:blipFill>
              <a:blip r:embed="rId8"/>
              <a:stretch>
                <a:fillRect/>
              </a:stretch>
            </p:blipFill>
            <p:spPr>
              <a:xfrm>
                <a:off x="25877821" y="4218238"/>
                <a:ext cx="8832345" cy="2651990"/>
              </a:xfrm>
              <a:prstGeom prst="rect">
                <a:avLst/>
              </a:prstGeom>
              <a:ln>
                <a:noFill/>
              </a:ln>
              <a:effectLst>
                <a:softEdge rad="112500"/>
              </a:effectLst>
            </p:spPr>
          </p:pic>
        </p:grpSp>
      </p:grpSp>
      <p:pic>
        <p:nvPicPr>
          <p:cNvPr id="70" name="Picture 69" descr="A graph of different colored lines&#10;&#10;Description automatically generated">
            <a:extLst>
              <a:ext uri="{FF2B5EF4-FFF2-40B4-BE49-F238E27FC236}">
                <a16:creationId xmlns:a16="http://schemas.microsoft.com/office/drawing/2014/main" id="{BD255CED-4E4C-1047-991C-2F69DB10CF6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9290678" y="22492331"/>
            <a:ext cx="11237689" cy="8446854"/>
          </a:xfrm>
          <a:prstGeom prst="rect">
            <a:avLst/>
          </a:prstGeom>
        </p:spPr>
      </p:pic>
      <p:grpSp>
        <p:nvGrpSpPr>
          <p:cNvPr id="72" name="Group 71">
            <a:extLst>
              <a:ext uri="{FF2B5EF4-FFF2-40B4-BE49-F238E27FC236}">
                <a16:creationId xmlns:a16="http://schemas.microsoft.com/office/drawing/2014/main" id="{948A3713-6A4E-22F7-EE3F-9F958EBB0054}"/>
              </a:ext>
            </a:extLst>
          </p:cNvPr>
          <p:cNvGrpSpPr/>
          <p:nvPr/>
        </p:nvGrpSpPr>
        <p:grpSpPr>
          <a:xfrm>
            <a:off x="26519849" y="9097109"/>
            <a:ext cx="11627043" cy="8364019"/>
            <a:chOff x="26519849" y="9097109"/>
            <a:chExt cx="11627043" cy="8364019"/>
          </a:xfrm>
        </p:grpSpPr>
        <p:sp>
          <p:nvSpPr>
            <p:cNvPr id="71" name="Rectangle 70">
              <a:extLst>
                <a:ext uri="{FF2B5EF4-FFF2-40B4-BE49-F238E27FC236}">
                  <a16:creationId xmlns:a16="http://schemas.microsoft.com/office/drawing/2014/main" id="{55D404A6-E4A0-E5CC-9BF1-0750032CA103}"/>
                </a:ext>
              </a:extLst>
            </p:cNvPr>
            <p:cNvSpPr/>
            <p:nvPr/>
          </p:nvSpPr>
          <p:spPr>
            <a:xfrm>
              <a:off x="26541048" y="9097109"/>
              <a:ext cx="11230706" cy="757310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5213B72F-DDB9-3A68-62AA-27E3E03DF83C}"/>
                </a:ext>
              </a:extLst>
            </p:cNvPr>
            <p:cNvGrpSpPr/>
            <p:nvPr/>
          </p:nvGrpSpPr>
          <p:grpSpPr>
            <a:xfrm>
              <a:off x="26519849" y="9284674"/>
              <a:ext cx="11627043" cy="8176454"/>
              <a:chOff x="13238454" y="-9450018"/>
              <a:chExt cx="12645606" cy="9082206"/>
            </a:xfrm>
          </p:grpSpPr>
          <p:pic>
            <p:nvPicPr>
              <p:cNvPr id="37" name="Picture 36">
                <a:extLst>
                  <a:ext uri="{FF2B5EF4-FFF2-40B4-BE49-F238E27FC236}">
                    <a16:creationId xmlns:a16="http://schemas.microsoft.com/office/drawing/2014/main" id="{5CF6FAFB-92D7-5F07-7030-BC82A4860511}"/>
                  </a:ext>
                </a:extLst>
              </p:cNvPr>
              <p:cNvPicPr>
                <a:picLocks noChangeAspect="1"/>
              </p:cNvPicPr>
              <p:nvPr/>
            </p:nvPicPr>
            <p:blipFill>
              <a:blip r:embed="rId10"/>
              <a:stretch>
                <a:fillRect/>
              </a:stretch>
            </p:blipFill>
            <p:spPr>
              <a:xfrm>
                <a:off x="13595984" y="-9450018"/>
                <a:ext cx="10933699" cy="8200274"/>
              </a:xfrm>
              <a:prstGeom prst="rect">
                <a:avLst/>
              </a:prstGeom>
            </p:spPr>
          </p:pic>
          <p:sp>
            <p:nvSpPr>
              <p:cNvPr id="26" name="TextBox 25">
                <a:extLst>
                  <a:ext uri="{FF2B5EF4-FFF2-40B4-BE49-F238E27FC236}">
                    <a16:creationId xmlns:a16="http://schemas.microsoft.com/office/drawing/2014/main" id="{F7C6EA64-831D-596C-0A22-7D6DA7ABC537}"/>
                  </a:ext>
                </a:extLst>
              </p:cNvPr>
              <p:cNvSpPr txBox="1"/>
              <p:nvPr/>
            </p:nvSpPr>
            <p:spPr>
              <a:xfrm>
                <a:off x="13238454" y="-1290863"/>
                <a:ext cx="12645606" cy="923051"/>
              </a:xfrm>
              <a:prstGeom prst="rect">
                <a:avLst/>
              </a:prstGeom>
              <a:noFill/>
            </p:spPr>
            <p:txBody>
              <a:bodyPr wrap="square" rtlCol="0">
                <a:spAutoFit/>
              </a:bodyPr>
              <a:lstStyle/>
              <a:p>
                <a:r>
                  <a:rPr lang="en-US" sz="2400" b="1" i="1">
                    <a:latin typeface="Cambria" panose="02040503050406030204" pitchFamily="18" charset="0"/>
                    <a:ea typeface="Cambria" panose="02040503050406030204" pitchFamily="18" charset="0"/>
                  </a:rPr>
                  <a:t>Figure 4: </a:t>
                </a:r>
                <a:r>
                  <a:rPr lang="en-US" sz="2400" i="1">
                    <a:latin typeface="Cambria" panose="02040503050406030204" pitchFamily="18" charset="0"/>
                    <a:ea typeface="Cambria" panose="02040503050406030204" pitchFamily="18" charset="0"/>
                  </a:rPr>
                  <a:t>Predicted frequency and strain for BH mergers (colored datapoints), compared to the LISA sensitivity curve (black)</a:t>
                </a:r>
                <a:endParaRPr lang="en-US" sz="2400" b="1" i="1">
                  <a:latin typeface="Cambria" panose="02040503050406030204" pitchFamily="18" charset="0"/>
                  <a:ea typeface="Cambria" panose="02040503050406030204" pitchFamily="18" charset="0"/>
                </a:endParaRPr>
              </a:p>
            </p:txBody>
          </p:sp>
        </p:grpSp>
      </p:grpSp>
      <p:sp>
        <p:nvSpPr>
          <p:cNvPr id="74" name="TextBox 73">
            <a:extLst>
              <a:ext uri="{FF2B5EF4-FFF2-40B4-BE49-F238E27FC236}">
                <a16:creationId xmlns:a16="http://schemas.microsoft.com/office/drawing/2014/main" id="{1B0DBEC0-7F71-94B0-D13F-48A562A5947C}"/>
              </a:ext>
            </a:extLst>
          </p:cNvPr>
          <p:cNvSpPr txBox="1"/>
          <p:nvPr/>
        </p:nvSpPr>
        <p:spPr>
          <a:xfrm>
            <a:off x="39248861" y="30597230"/>
            <a:ext cx="9261231" cy="411102"/>
          </a:xfrm>
          <a:prstGeom prst="rect">
            <a:avLst/>
          </a:prstGeom>
          <a:noFill/>
        </p:spPr>
        <p:txBody>
          <a:bodyPr wrap="square" lIns="91440" tIns="45720" rIns="91440" bIns="45720" rtlCol="0" anchor="t">
            <a:spAutoFit/>
          </a:bodyPr>
          <a:lstStyle/>
          <a:p>
            <a:pPr marR="1270"/>
            <a:r>
              <a:rPr lang="en-US" sz="2800" b="1" i="1">
                <a:latin typeface="Cambria"/>
                <a:ea typeface="Cambria"/>
              </a:rPr>
              <a:t>Figure 5: </a:t>
            </a:r>
            <a:r>
              <a:rPr lang="en-US" sz="2800" i="1">
                <a:latin typeface="Cambria"/>
                <a:ea typeface="Cambria"/>
              </a:rPr>
              <a:t>Rate at which GWs reach Earth, binned by M</a:t>
            </a:r>
            <a:r>
              <a:rPr lang="en-US" sz="2800" i="1" baseline="-25000">
                <a:latin typeface="Cambria"/>
                <a:ea typeface="Cambria"/>
              </a:rPr>
              <a:t>1</a:t>
            </a:r>
          </a:p>
        </p:txBody>
      </p:sp>
      <p:pic>
        <p:nvPicPr>
          <p:cNvPr id="76" name="Picture 75" descr="A logo of a university&#10;&#10;Description automatically generated">
            <a:extLst>
              <a:ext uri="{FF2B5EF4-FFF2-40B4-BE49-F238E27FC236}">
                <a16:creationId xmlns:a16="http://schemas.microsoft.com/office/drawing/2014/main" id="{D3404C70-62B6-C9DB-C856-FB0E85D4D4A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48862" y="910080"/>
            <a:ext cx="3669759" cy="2395828"/>
          </a:xfrm>
          <a:prstGeom prst="rect">
            <a:avLst/>
          </a:prstGeom>
        </p:spPr>
      </p:pic>
      <mc:AlternateContent xmlns:mc="http://schemas.openxmlformats.org/markup-compatibility/2006">
        <mc:Choice xmlns:p14="http://schemas.microsoft.com/office/powerpoint/2010/main" xmlns:aink="http://schemas.microsoft.com/office/drawing/2016/ink" Requires="p14 aink">
          <p:contentPart p14:bwMode="auto" r:id="rId12">
            <p14:nvContentPartPr>
              <p14:cNvPr id="77" name="Ink 76">
                <a:extLst>
                  <a:ext uri="{FF2B5EF4-FFF2-40B4-BE49-F238E27FC236}">
                    <a16:creationId xmlns:a16="http://schemas.microsoft.com/office/drawing/2014/main" id="{37091746-B53D-5A51-0904-8B362C61F80E}"/>
                  </a:ext>
                </a:extLst>
              </p14:cNvPr>
              <p14:cNvContentPartPr/>
              <p14:nvPr/>
            </p14:nvContentPartPr>
            <p14:xfrm>
              <a:off x="37420375" y="6165895"/>
              <a:ext cx="360" cy="360"/>
            </p14:xfrm>
          </p:contentPart>
        </mc:Choice>
        <mc:Fallback>
          <p:pic>
            <p:nvPicPr>
              <p:cNvPr id="77" name="Ink 76">
                <a:extLst>
                  <a:ext uri="{FF2B5EF4-FFF2-40B4-BE49-F238E27FC236}">
                    <a16:creationId xmlns:a16="http://schemas.microsoft.com/office/drawing/2014/main" id="{37091746-B53D-5A51-0904-8B362C61F80E}"/>
                  </a:ext>
                </a:extLst>
              </p:cNvPr>
              <p:cNvPicPr/>
              <p:nvPr/>
            </p:nvPicPr>
            <p:blipFill>
              <a:blip r:embed="rId13"/>
              <a:stretch>
                <a:fillRect/>
              </a:stretch>
            </p:blipFill>
            <p:spPr>
              <a:xfrm>
                <a:off x="37411375" y="6156895"/>
                <a:ext cx="18000" cy="18000"/>
              </a:xfrm>
              <a:prstGeom prst="rect">
                <a:avLst/>
              </a:prstGeom>
            </p:spPr>
          </p:pic>
        </mc:Fallback>
      </mc:AlternateContent>
      <mc:AlternateContent xmlns:mc="http://schemas.openxmlformats.org/markup-compatibility/2006">
        <mc:Choice xmlns:p14="http://schemas.microsoft.com/office/powerpoint/2010/main" xmlns:aink="http://schemas.microsoft.com/office/drawing/2016/ink" Requires="p14 aink">
          <p:contentPart p14:bwMode="auto" r:id="rId14">
            <p14:nvContentPartPr>
              <p14:cNvPr id="78" name="Ink 77">
                <a:extLst>
                  <a:ext uri="{FF2B5EF4-FFF2-40B4-BE49-F238E27FC236}">
                    <a16:creationId xmlns:a16="http://schemas.microsoft.com/office/drawing/2014/main" id="{131C9DC8-98A1-BA3F-E4A8-48B3DDC0880B}"/>
                  </a:ext>
                </a:extLst>
              </p14:cNvPr>
              <p14:cNvContentPartPr/>
              <p14:nvPr/>
            </p14:nvContentPartPr>
            <p14:xfrm>
              <a:off x="37420375" y="6752695"/>
              <a:ext cx="360" cy="360"/>
            </p14:xfrm>
          </p:contentPart>
        </mc:Choice>
        <mc:Fallback>
          <p:pic>
            <p:nvPicPr>
              <p:cNvPr id="78" name="Ink 77">
                <a:extLst>
                  <a:ext uri="{FF2B5EF4-FFF2-40B4-BE49-F238E27FC236}">
                    <a16:creationId xmlns:a16="http://schemas.microsoft.com/office/drawing/2014/main" id="{131C9DC8-98A1-BA3F-E4A8-48B3DDC0880B}"/>
                  </a:ext>
                </a:extLst>
              </p:cNvPr>
              <p:cNvPicPr/>
              <p:nvPr/>
            </p:nvPicPr>
            <p:blipFill>
              <a:blip r:embed="rId15"/>
              <a:stretch>
                <a:fillRect/>
              </a:stretch>
            </p:blipFill>
            <p:spPr>
              <a:xfrm>
                <a:off x="37411375" y="6743695"/>
                <a:ext cx="18000" cy="18000"/>
              </a:xfrm>
              <a:prstGeom prst="rect">
                <a:avLst/>
              </a:prstGeom>
            </p:spPr>
          </p:pic>
        </mc:Fallback>
      </mc:AlternateContent>
    </p:spTree>
    <p:extLst>
      <p:ext uri="{BB962C8B-B14F-4D97-AF65-F5344CB8AC3E}">
        <p14:creationId xmlns:p14="http://schemas.microsoft.com/office/powerpoint/2010/main" val="61459711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Application>Microsoft Office PowerPoint</Application>
  <PresentationFormat>Custom</PresentationFormat>
  <Slides>1</Slides>
  <Notes>0</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Karmakar, Thirtha</dc:creator>
  <cp:revision>1</cp:revision>
  <dcterms:created xsi:type="dcterms:W3CDTF">2023-10-31T19:38:06Z</dcterms:created>
  <dcterms:modified xsi:type="dcterms:W3CDTF">2023-11-28T16:58:34Z</dcterms:modified>
</cp:coreProperties>
</file>

<file path=docProps/thumbnail.jpeg>
</file>